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20"/>
  </p:handoutMasterIdLst>
  <p:sldIdLst>
    <p:sldId id="256" r:id="rId2"/>
    <p:sldId id="257" r:id="rId3"/>
    <p:sldId id="261" r:id="rId4"/>
    <p:sldId id="260" r:id="rId5"/>
    <p:sldId id="262" r:id="rId6"/>
    <p:sldId id="268" r:id="rId7"/>
    <p:sldId id="263" r:id="rId8"/>
    <p:sldId id="269" r:id="rId9"/>
    <p:sldId id="264" r:id="rId10"/>
    <p:sldId id="270" r:id="rId11"/>
    <p:sldId id="265" r:id="rId12"/>
    <p:sldId id="273" r:id="rId13"/>
    <p:sldId id="271" r:id="rId14"/>
    <p:sldId id="266" r:id="rId15"/>
    <p:sldId id="267" r:id="rId16"/>
    <p:sldId id="274" r:id="rId17"/>
    <p:sldId id="275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8978C-3103-4DC3-A4B1-C57BCDE6256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A4AAAA-D17A-42AA-96F0-E36F5BDEFC24}">
      <dgm:prSet phldrT="[Text]" custT="1"/>
      <dgm:spPr/>
      <dgm:t>
        <a:bodyPr/>
        <a:lstStyle/>
        <a:p>
          <a:r>
            <a: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Стечајни поступак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6F7842-DE4B-4777-9E9F-843E57DAF8A0}" type="parTrans" cxnId="{8BFE5EC5-0EA2-450C-AFC9-21C629656F29}">
      <dgm:prSet/>
      <dgm:spPr/>
      <dgm:t>
        <a:bodyPr/>
        <a:lstStyle/>
        <a:p>
          <a:endParaRPr lang="en-US"/>
        </a:p>
      </dgm:t>
    </dgm:pt>
    <dgm:pt modelId="{D33ED0A5-413C-4994-850C-EE72F5688078}" type="sibTrans" cxnId="{8BFE5EC5-0EA2-450C-AFC9-21C629656F29}">
      <dgm:prSet/>
      <dgm:spPr/>
      <dgm:t>
        <a:bodyPr/>
        <a:lstStyle/>
        <a:p>
          <a:endParaRPr lang="en-US"/>
        </a:p>
      </dgm:t>
    </dgm:pt>
    <dgm:pt modelId="{68B3698B-BEAB-428E-8680-3CE26E2A3D20}">
      <dgm:prSet phldrT="[Text]" custT="1"/>
      <dgm:spPr/>
      <dgm:t>
        <a:bodyPr/>
        <a:lstStyle/>
        <a:p>
          <a:r>
            <a: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Реорганизација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6E818-84B0-4967-8ACD-236EBB3A83EF}" type="parTrans" cxnId="{725AE91A-1BAC-4B7D-A61D-75941021A1E3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4BE6FA-1C12-4197-AF9C-858906098408}" type="sibTrans" cxnId="{725AE91A-1BAC-4B7D-A61D-75941021A1E3}">
      <dgm:prSet/>
      <dgm:spPr/>
      <dgm:t>
        <a:bodyPr/>
        <a:lstStyle/>
        <a:p>
          <a:endParaRPr lang="en-US"/>
        </a:p>
      </dgm:t>
    </dgm:pt>
    <dgm:pt modelId="{4F3BD456-BAA0-440B-A9DB-550FEB2FB0A5}">
      <dgm:prSet phldrT="[Text]" custT="1"/>
      <dgm:spPr/>
      <dgm:t>
        <a:bodyPr/>
        <a:lstStyle/>
        <a:p>
          <a:r>
            <a: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реорганизације поднет у току стечајног поступка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0097F-4239-4FD7-8153-12867D21360C}" type="parTrans" cxnId="{17295681-2F9B-4FCF-919E-F5A422BE0DE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AE318-D5B5-42AF-BE5F-7E8AE5C2804E}" type="sibTrans" cxnId="{17295681-2F9B-4FCF-919E-F5A422BE0DE1}">
      <dgm:prSet/>
      <dgm:spPr/>
      <dgm:t>
        <a:bodyPr/>
        <a:lstStyle/>
        <a:p>
          <a:endParaRPr lang="en-US"/>
        </a:p>
      </dgm:t>
    </dgm:pt>
    <dgm:pt modelId="{628893E0-1252-4B5E-880D-373ADACA8984}">
      <dgm:prSet phldrT="[Text]" custT="1"/>
      <dgm:spPr/>
      <dgm:t>
        <a:bodyPr/>
        <a:lstStyle/>
        <a:p>
          <a:r>
            <a: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Поступак по унапред припремљеном плану реорганизације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95EA9B-B0E2-439C-8C40-363EBD3EF5AF}" type="parTrans" cxnId="{4F3DF472-7D7A-469D-8DA0-C2DC74595AD6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4EE3E-1790-4851-AD0C-9DB6B6B7B56E}" type="sibTrans" cxnId="{4F3DF472-7D7A-469D-8DA0-C2DC74595AD6}">
      <dgm:prSet/>
      <dgm:spPr/>
      <dgm:t>
        <a:bodyPr/>
        <a:lstStyle/>
        <a:p>
          <a:endParaRPr lang="en-US"/>
        </a:p>
      </dgm:t>
    </dgm:pt>
    <dgm:pt modelId="{2E925CF0-07B2-43D2-AB58-34687D7CA680}">
      <dgm:prSet phldrT="[Text]" custT="1"/>
      <dgm:spPr/>
      <dgm:t>
        <a:bodyPr/>
        <a:lstStyle/>
        <a:p>
          <a:r>
            <a: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Банкрот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60A90-6162-4D88-95A0-9EE8D209A8AE}" type="parTrans" cxnId="{BA421496-7BE1-4AD9-9D30-6F9C2BCCF66E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A02FB-B4C5-4A8F-872D-04D37E85250A}" type="sibTrans" cxnId="{BA421496-7BE1-4AD9-9D30-6F9C2BCCF66E}">
      <dgm:prSet/>
      <dgm:spPr/>
      <dgm:t>
        <a:bodyPr/>
        <a:lstStyle/>
        <a:p>
          <a:endParaRPr lang="en-US"/>
        </a:p>
      </dgm:t>
    </dgm:pt>
    <dgm:pt modelId="{89A9183F-33D9-4358-9052-C76C673A44AC}" type="pres">
      <dgm:prSet presAssocID="{3CB8978C-3103-4DC3-A4B1-C57BCDE625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006024-7CB0-43B0-80EF-EA950E35CB18}" type="pres">
      <dgm:prSet presAssocID="{64A4AAAA-D17A-42AA-96F0-E36F5BDEFC24}" presName="hierRoot1" presStyleCnt="0"/>
      <dgm:spPr/>
    </dgm:pt>
    <dgm:pt modelId="{B35BC624-7911-4386-B52C-FD7AAFC86B73}" type="pres">
      <dgm:prSet presAssocID="{64A4AAAA-D17A-42AA-96F0-E36F5BDEFC24}" presName="composite" presStyleCnt="0"/>
      <dgm:spPr/>
    </dgm:pt>
    <dgm:pt modelId="{E4BFCA8E-4542-4538-9325-9D76E296270F}" type="pres">
      <dgm:prSet presAssocID="{64A4AAAA-D17A-42AA-96F0-E36F5BDEFC24}" presName="background" presStyleLbl="node0" presStyleIdx="0" presStyleCnt="1"/>
      <dgm:spPr/>
    </dgm:pt>
    <dgm:pt modelId="{BEFF8391-04AF-4D6D-AD11-49A292608FA1}" type="pres">
      <dgm:prSet presAssocID="{64A4AAAA-D17A-42AA-96F0-E36F5BDEFC24}" presName="text" presStyleLbl="fgAcc0" presStyleIdx="0" presStyleCnt="1" custLinFactNeighborX="-51509" custLinFactNeighborY="-5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1673D1-6205-40C6-A623-8F8E31DA5B7B}" type="pres">
      <dgm:prSet presAssocID="{64A4AAAA-D17A-42AA-96F0-E36F5BDEFC24}" presName="hierChild2" presStyleCnt="0"/>
      <dgm:spPr/>
    </dgm:pt>
    <dgm:pt modelId="{31F9803B-AB05-42FA-93C7-862A2927D01C}" type="pres">
      <dgm:prSet presAssocID="{6366E818-84B0-4967-8ACD-236EBB3A83E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942F100-4AE4-4AAA-96CF-B553BBA65426}" type="pres">
      <dgm:prSet presAssocID="{68B3698B-BEAB-428E-8680-3CE26E2A3D20}" presName="hierRoot2" presStyleCnt="0"/>
      <dgm:spPr/>
    </dgm:pt>
    <dgm:pt modelId="{ACFD37A6-C022-44E6-B2CD-00A49FC78860}" type="pres">
      <dgm:prSet presAssocID="{68B3698B-BEAB-428E-8680-3CE26E2A3D20}" presName="composite2" presStyleCnt="0"/>
      <dgm:spPr/>
    </dgm:pt>
    <dgm:pt modelId="{8D9A6650-040D-45DE-A0EE-2BE711310644}" type="pres">
      <dgm:prSet presAssocID="{68B3698B-BEAB-428E-8680-3CE26E2A3D20}" presName="background2" presStyleLbl="node2" presStyleIdx="0" presStyleCnt="2"/>
      <dgm:spPr/>
    </dgm:pt>
    <dgm:pt modelId="{1F9D27D1-5BE4-488A-82B4-659B853828ED}" type="pres">
      <dgm:prSet presAssocID="{68B3698B-BEAB-428E-8680-3CE26E2A3D20}" presName="text2" presStyleLbl="fgAcc2" presStyleIdx="0" presStyleCnt="2" custScaleX="145571" custLinFactX="-35590" custLinFactNeighborX="-100000" custLinFactNeighborY="-5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A6786-F0A6-4742-AEEA-CBFED9EA20DA}" type="pres">
      <dgm:prSet presAssocID="{68B3698B-BEAB-428E-8680-3CE26E2A3D20}" presName="hierChild3" presStyleCnt="0"/>
      <dgm:spPr/>
    </dgm:pt>
    <dgm:pt modelId="{C040A96C-6288-4920-AAF3-BD3DB142DC37}" type="pres">
      <dgm:prSet presAssocID="{D1C0097F-4239-4FD7-8153-12867D21360C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E49ACEF-B96D-414F-8706-06196BF70FC0}" type="pres">
      <dgm:prSet presAssocID="{4F3BD456-BAA0-440B-A9DB-550FEB2FB0A5}" presName="hierRoot3" presStyleCnt="0"/>
      <dgm:spPr/>
    </dgm:pt>
    <dgm:pt modelId="{76E40E98-0A52-4B48-9195-903B115FA851}" type="pres">
      <dgm:prSet presAssocID="{4F3BD456-BAA0-440B-A9DB-550FEB2FB0A5}" presName="composite3" presStyleCnt="0"/>
      <dgm:spPr/>
    </dgm:pt>
    <dgm:pt modelId="{68D07C47-8A74-4F89-9496-4FB137986500}" type="pres">
      <dgm:prSet presAssocID="{4F3BD456-BAA0-440B-A9DB-550FEB2FB0A5}" presName="background3" presStyleLbl="node3" presStyleIdx="0" presStyleCnt="2"/>
      <dgm:spPr/>
    </dgm:pt>
    <dgm:pt modelId="{57720E08-E790-4DAF-9C27-00FD00E1945F}" type="pres">
      <dgm:prSet presAssocID="{4F3BD456-BAA0-440B-A9DB-550FEB2FB0A5}" presName="text3" presStyleLbl="fgAcc3" presStyleIdx="0" presStyleCnt="2" custScaleX="176300" custLinFactNeighborX="-68931" custLinFactNeighborY="-153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5DA425-7F2F-4E8E-8E14-C24FCCFF25F8}" type="pres">
      <dgm:prSet presAssocID="{4F3BD456-BAA0-440B-A9DB-550FEB2FB0A5}" presName="hierChild4" presStyleCnt="0"/>
      <dgm:spPr/>
    </dgm:pt>
    <dgm:pt modelId="{01511251-BE41-4317-8F93-BA8E6297E956}" type="pres">
      <dgm:prSet presAssocID="{9F95EA9B-B0E2-439C-8C40-363EBD3EF5A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BE34331-22C1-4CF3-B376-35305A90B32F}" type="pres">
      <dgm:prSet presAssocID="{628893E0-1252-4B5E-880D-373ADACA8984}" presName="hierRoot3" presStyleCnt="0"/>
      <dgm:spPr/>
    </dgm:pt>
    <dgm:pt modelId="{2398E3DD-E29A-45EB-9DD0-31C9DCDCA2ED}" type="pres">
      <dgm:prSet presAssocID="{628893E0-1252-4B5E-880D-373ADACA8984}" presName="composite3" presStyleCnt="0"/>
      <dgm:spPr/>
    </dgm:pt>
    <dgm:pt modelId="{9C5BE4F8-FF21-4088-B59B-83DAF0776E40}" type="pres">
      <dgm:prSet presAssocID="{628893E0-1252-4B5E-880D-373ADACA8984}" presName="background3" presStyleLbl="node3" presStyleIdx="1" presStyleCnt="2"/>
      <dgm:spPr/>
    </dgm:pt>
    <dgm:pt modelId="{B2208789-69E2-4CAC-9114-0930AFA1F3B0}" type="pres">
      <dgm:prSet presAssocID="{628893E0-1252-4B5E-880D-373ADACA8984}" presName="text3" presStyleLbl="fgAcc3" presStyleIdx="1" presStyleCnt="2" custScaleX="178355" custLinFactNeighborX="13635" custLinFactNeighborY="-18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F60E36-C851-4155-9F9D-F50B61840E65}" type="pres">
      <dgm:prSet presAssocID="{628893E0-1252-4B5E-880D-373ADACA8984}" presName="hierChild4" presStyleCnt="0"/>
      <dgm:spPr/>
    </dgm:pt>
    <dgm:pt modelId="{AF7B5F92-8A36-4F0C-899E-8C5B5EB20783}" type="pres">
      <dgm:prSet presAssocID="{E5B60A90-6162-4D88-95A0-9EE8D209A8A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4D3C7F4-4720-49C7-89AF-A800CF7F4A58}" type="pres">
      <dgm:prSet presAssocID="{2E925CF0-07B2-43D2-AB58-34687D7CA680}" presName="hierRoot2" presStyleCnt="0"/>
      <dgm:spPr/>
    </dgm:pt>
    <dgm:pt modelId="{11540854-599C-4B93-90E0-3407DA1D85A8}" type="pres">
      <dgm:prSet presAssocID="{2E925CF0-07B2-43D2-AB58-34687D7CA680}" presName="composite2" presStyleCnt="0"/>
      <dgm:spPr/>
    </dgm:pt>
    <dgm:pt modelId="{BDAF18EB-BF57-49B1-BF4C-25CFB5286C12}" type="pres">
      <dgm:prSet presAssocID="{2E925CF0-07B2-43D2-AB58-34687D7CA680}" presName="background2" presStyleLbl="node2" presStyleIdx="1" presStyleCnt="2"/>
      <dgm:spPr/>
    </dgm:pt>
    <dgm:pt modelId="{2DA492A5-1971-446D-9CEE-DBC5422F5F60}" type="pres">
      <dgm:prSet presAssocID="{2E925CF0-07B2-43D2-AB58-34687D7CA680}" presName="text2" presStyleLbl="fgAcc2" presStyleIdx="1" presStyleCnt="2" custLinFactNeighborX="20806" custLinFactNeighborY="-14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5D7CD-9737-4868-81BC-D193DC4DDB7B}" type="pres">
      <dgm:prSet presAssocID="{2E925CF0-07B2-43D2-AB58-34687D7CA680}" presName="hierChild3" presStyleCnt="0"/>
      <dgm:spPr/>
    </dgm:pt>
  </dgm:ptLst>
  <dgm:cxnLst>
    <dgm:cxn modelId="{76F6C355-6F0E-4FA2-B143-3514F829A647}" type="presOf" srcId="{9F95EA9B-B0E2-439C-8C40-363EBD3EF5AF}" destId="{01511251-BE41-4317-8F93-BA8E6297E956}" srcOrd="0" destOrd="0" presId="urn:microsoft.com/office/officeart/2005/8/layout/hierarchy1"/>
    <dgm:cxn modelId="{F4923A6C-8FEC-4C72-B74D-3E4EFAE0D15F}" type="presOf" srcId="{64A4AAAA-D17A-42AA-96F0-E36F5BDEFC24}" destId="{BEFF8391-04AF-4D6D-AD11-49A292608FA1}" srcOrd="0" destOrd="0" presId="urn:microsoft.com/office/officeart/2005/8/layout/hierarchy1"/>
    <dgm:cxn modelId="{9DF4D695-E01C-47BD-9043-30433DB5A3B8}" type="presOf" srcId="{6366E818-84B0-4967-8ACD-236EBB3A83EF}" destId="{31F9803B-AB05-42FA-93C7-862A2927D01C}" srcOrd="0" destOrd="0" presId="urn:microsoft.com/office/officeart/2005/8/layout/hierarchy1"/>
    <dgm:cxn modelId="{41D6FF79-ED2E-4343-BA30-A0907221C6D2}" type="presOf" srcId="{628893E0-1252-4B5E-880D-373ADACA8984}" destId="{B2208789-69E2-4CAC-9114-0930AFA1F3B0}" srcOrd="0" destOrd="0" presId="urn:microsoft.com/office/officeart/2005/8/layout/hierarchy1"/>
    <dgm:cxn modelId="{DC9B2767-37CC-42FC-91FD-889ED6579766}" type="presOf" srcId="{4F3BD456-BAA0-440B-A9DB-550FEB2FB0A5}" destId="{57720E08-E790-4DAF-9C27-00FD00E1945F}" srcOrd="0" destOrd="0" presId="urn:microsoft.com/office/officeart/2005/8/layout/hierarchy1"/>
    <dgm:cxn modelId="{725AE91A-1BAC-4B7D-A61D-75941021A1E3}" srcId="{64A4AAAA-D17A-42AA-96F0-E36F5BDEFC24}" destId="{68B3698B-BEAB-428E-8680-3CE26E2A3D20}" srcOrd="0" destOrd="0" parTransId="{6366E818-84B0-4967-8ACD-236EBB3A83EF}" sibTransId="{884BE6FA-1C12-4197-AF9C-858906098408}"/>
    <dgm:cxn modelId="{17295681-2F9B-4FCF-919E-F5A422BE0DE1}" srcId="{68B3698B-BEAB-428E-8680-3CE26E2A3D20}" destId="{4F3BD456-BAA0-440B-A9DB-550FEB2FB0A5}" srcOrd="0" destOrd="0" parTransId="{D1C0097F-4239-4FD7-8153-12867D21360C}" sibTransId="{F2CAE318-D5B5-42AF-BE5F-7E8AE5C2804E}"/>
    <dgm:cxn modelId="{3F0BF66F-730E-4BA4-B558-2B2F4B025978}" type="presOf" srcId="{68B3698B-BEAB-428E-8680-3CE26E2A3D20}" destId="{1F9D27D1-5BE4-488A-82B4-659B853828ED}" srcOrd="0" destOrd="0" presId="urn:microsoft.com/office/officeart/2005/8/layout/hierarchy1"/>
    <dgm:cxn modelId="{4F3DF472-7D7A-469D-8DA0-C2DC74595AD6}" srcId="{68B3698B-BEAB-428E-8680-3CE26E2A3D20}" destId="{628893E0-1252-4B5E-880D-373ADACA8984}" srcOrd="1" destOrd="0" parTransId="{9F95EA9B-B0E2-439C-8C40-363EBD3EF5AF}" sibTransId="{F824EE3E-1790-4851-AD0C-9DB6B6B7B56E}"/>
    <dgm:cxn modelId="{EA5B4F7E-CC92-4FAE-A138-DAF02FD78511}" type="presOf" srcId="{E5B60A90-6162-4D88-95A0-9EE8D209A8AE}" destId="{AF7B5F92-8A36-4F0C-899E-8C5B5EB20783}" srcOrd="0" destOrd="0" presId="urn:microsoft.com/office/officeart/2005/8/layout/hierarchy1"/>
    <dgm:cxn modelId="{2F0337CC-4969-499E-83C7-6A1C7CEC26E7}" type="presOf" srcId="{D1C0097F-4239-4FD7-8153-12867D21360C}" destId="{C040A96C-6288-4920-AAF3-BD3DB142DC37}" srcOrd="0" destOrd="0" presId="urn:microsoft.com/office/officeart/2005/8/layout/hierarchy1"/>
    <dgm:cxn modelId="{18F0D899-30BB-4FE1-82BB-23CF7F5799CD}" type="presOf" srcId="{3CB8978C-3103-4DC3-A4B1-C57BCDE6256E}" destId="{89A9183F-33D9-4358-9052-C76C673A44AC}" srcOrd="0" destOrd="0" presId="urn:microsoft.com/office/officeart/2005/8/layout/hierarchy1"/>
    <dgm:cxn modelId="{00C8D3F9-4525-4C4D-B9C6-37884F07827D}" type="presOf" srcId="{2E925CF0-07B2-43D2-AB58-34687D7CA680}" destId="{2DA492A5-1971-446D-9CEE-DBC5422F5F60}" srcOrd="0" destOrd="0" presId="urn:microsoft.com/office/officeart/2005/8/layout/hierarchy1"/>
    <dgm:cxn modelId="{BA421496-7BE1-4AD9-9D30-6F9C2BCCF66E}" srcId="{64A4AAAA-D17A-42AA-96F0-E36F5BDEFC24}" destId="{2E925CF0-07B2-43D2-AB58-34687D7CA680}" srcOrd="1" destOrd="0" parTransId="{E5B60A90-6162-4D88-95A0-9EE8D209A8AE}" sibTransId="{C35A02FB-B4C5-4A8F-872D-04D37E85250A}"/>
    <dgm:cxn modelId="{8BFE5EC5-0EA2-450C-AFC9-21C629656F29}" srcId="{3CB8978C-3103-4DC3-A4B1-C57BCDE6256E}" destId="{64A4AAAA-D17A-42AA-96F0-E36F5BDEFC24}" srcOrd="0" destOrd="0" parTransId="{EE6F7842-DE4B-4777-9E9F-843E57DAF8A0}" sibTransId="{D33ED0A5-413C-4994-850C-EE72F5688078}"/>
    <dgm:cxn modelId="{B29FA436-CC84-467B-A33A-54B1D43F4702}" type="presParOf" srcId="{89A9183F-33D9-4358-9052-C76C673A44AC}" destId="{93006024-7CB0-43B0-80EF-EA950E35CB18}" srcOrd="0" destOrd="0" presId="urn:microsoft.com/office/officeart/2005/8/layout/hierarchy1"/>
    <dgm:cxn modelId="{5E00EB72-8476-42C5-A264-AC2D7F6797C4}" type="presParOf" srcId="{93006024-7CB0-43B0-80EF-EA950E35CB18}" destId="{B35BC624-7911-4386-B52C-FD7AAFC86B73}" srcOrd="0" destOrd="0" presId="urn:microsoft.com/office/officeart/2005/8/layout/hierarchy1"/>
    <dgm:cxn modelId="{D4A4034B-F89D-4E19-9F76-4207E756CC00}" type="presParOf" srcId="{B35BC624-7911-4386-B52C-FD7AAFC86B73}" destId="{E4BFCA8E-4542-4538-9325-9D76E296270F}" srcOrd="0" destOrd="0" presId="urn:microsoft.com/office/officeart/2005/8/layout/hierarchy1"/>
    <dgm:cxn modelId="{4C620A73-EF52-42CF-8315-BBA0BA33D33E}" type="presParOf" srcId="{B35BC624-7911-4386-B52C-FD7AAFC86B73}" destId="{BEFF8391-04AF-4D6D-AD11-49A292608FA1}" srcOrd="1" destOrd="0" presId="urn:microsoft.com/office/officeart/2005/8/layout/hierarchy1"/>
    <dgm:cxn modelId="{7C056FC6-87D4-4C1D-9710-EAC382DC107D}" type="presParOf" srcId="{93006024-7CB0-43B0-80EF-EA950E35CB18}" destId="{491673D1-6205-40C6-A623-8F8E31DA5B7B}" srcOrd="1" destOrd="0" presId="urn:microsoft.com/office/officeart/2005/8/layout/hierarchy1"/>
    <dgm:cxn modelId="{97BC65C7-C1DA-4BB8-A7EA-B3AD4589A9D9}" type="presParOf" srcId="{491673D1-6205-40C6-A623-8F8E31DA5B7B}" destId="{31F9803B-AB05-42FA-93C7-862A2927D01C}" srcOrd="0" destOrd="0" presId="urn:microsoft.com/office/officeart/2005/8/layout/hierarchy1"/>
    <dgm:cxn modelId="{9088967C-2FF1-49CC-830A-E97D520AB714}" type="presParOf" srcId="{491673D1-6205-40C6-A623-8F8E31DA5B7B}" destId="{5942F100-4AE4-4AAA-96CF-B553BBA65426}" srcOrd="1" destOrd="0" presId="urn:microsoft.com/office/officeart/2005/8/layout/hierarchy1"/>
    <dgm:cxn modelId="{F7A198E1-5A13-4D10-AAE2-4895EB002459}" type="presParOf" srcId="{5942F100-4AE4-4AAA-96CF-B553BBA65426}" destId="{ACFD37A6-C022-44E6-B2CD-00A49FC78860}" srcOrd="0" destOrd="0" presId="urn:microsoft.com/office/officeart/2005/8/layout/hierarchy1"/>
    <dgm:cxn modelId="{704FF378-AD0F-4D95-97E3-7DECF718C7DC}" type="presParOf" srcId="{ACFD37A6-C022-44E6-B2CD-00A49FC78860}" destId="{8D9A6650-040D-45DE-A0EE-2BE711310644}" srcOrd="0" destOrd="0" presId="urn:microsoft.com/office/officeart/2005/8/layout/hierarchy1"/>
    <dgm:cxn modelId="{CFDA08E0-4E65-4359-A3FF-FD016AE8F81F}" type="presParOf" srcId="{ACFD37A6-C022-44E6-B2CD-00A49FC78860}" destId="{1F9D27D1-5BE4-488A-82B4-659B853828ED}" srcOrd="1" destOrd="0" presId="urn:microsoft.com/office/officeart/2005/8/layout/hierarchy1"/>
    <dgm:cxn modelId="{F5396306-A1DE-4214-BE4D-6D78AD739E49}" type="presParOf" srcId="{5942F100-4AE4-4AAA-96CF-B553BBA65426}" destId="{EE1A6786-F0A6-4742-AEEA-CBFED9EA20DA}" srcOrd="1" destOrd="0" presId="urn:microsoft.com/office/officeart/2005/8/layout/hierarchy1"/>
    <dgm:cxn modelId="{6AFBE85E-BB0D-4971-BF47-BEC7B2E424C1}" type="presParOf" srcId="{EE1A6786-F0A6-4742-AEEA-CBFED9EA20DA}" destId="{C040A96C-6288-4920-AAF3-BD3DB142DC37}" srcOrd="0" destOrd="0" presId="urn:microsoft.com/office/officeart/2005/8/layout/hierarchy1"/>
    <dgm:cxn modelId="{D882A354-C654-4E08-BCCF-F92DCFE58AF2}" type="presParOf" srcId="{EE1A6786-F0A6-4742-AEEA-CBFED9EA20DA}" destId="{0E49ACEF-B96D-414F-8706-06196BF70FC0}" srcOrd="1" destOrd="0" presId="urn:microsoft.com/office/officeart/2005/8/layout/hierarchy1"/>
    <dgm:cxn modelId="{CABD302F-BD5C-4148-90A1-1AD308E1F59D}" type="presParOf" srcId="{0E49ACEF-B96D-414F-8706-06196BF70FC0}" destId="{76E40E98-0A52-4B48-9195-903B115FA851}" srcOrd="0" destOrd="0" presId="urn:microsoft.com/office/officeart/2005/8/layout/hierarchy1"/>
    <dgm:cxn modelId="{A796B391-2780-4B9F-BD74-A96DF6D89F63}" type="presParOf" srcId="{76E40E98-0A52-4B48-9195-903B115FA851}" destId="{68D07C47-8A74-4F89-9496-4FB137986500}" srcOrd="0" destOrd="0" presId="urn:microsoft.com/office/officeart/2005/8/layout/hierarchy1"/>
    <dgm:cxn modelId="{BAF70C11-5C71-45C6-82B1-465FF558B004}" type="presParOf" srcId="{76E40E98-0A52-4B48-9195-903B115FA851}" destId="{57720E08-E790-4DAF-9C27-00FD00E1945F}" srcOrd="1" destOrd="0" presId="urn:microsoft.com/office/officeart/2005/8/layout/hierarchy1"/>
    <dgm:cxn modelId="{C0AA9384-5B29-4E52-9E6B-61B126499863}" type="presParOf" srcId="{0E49ACEF-B96D-414F-8706-06196BF70FC0}" destId="{385DA425-7F2F-4E8E-8E14-C24FCCFF25F8}" srcOrd="1" destOrd="0" presId="urn:microsoft.com/office/officeart/2005/8/layout/hierarchy1"/>
    <dgm:cxn modelId="{ECB36F1B-0259-4E20-9A76-8EB145BD3261}" type="presParOf" srcId="{EE1A6786-F0A6-4742-AEEA-CBFED9EA20DA}" destId="{01511251-BE41-4317-8F93-BA8E6297E956}" srcOrd="2" destOrd="0" presId="urn:microsoft.com/office/officeart/2005/8/layout/hierarchy1"/>
    <dgm:cxn modelId="{5A79F6D6-DD1E-47E3-A93E-5C041D04B12B}" type="presParOf" srcId="{EE1A6786-F0A6-4742-AEEA-CBFED9EA20DA}" destId="{4BE34331-22C1-4CF3-B376-35305A90B32F}" srcOrd="3" destOrd="0" presId="urn:microsoft.com/office/officeart/2005/8/layout/hierarchy1"/>
    <dgm:cxn modelId="{83700542-1635-4335-937E-4217D3FABEBB}" type="presParOf" srcId="{4BE34331-22C1-4CF3-B376-35305A90B32F}" destId="{2398E3DD-E29A-45EB-9DD0-31C9DCDCA2ED}" srcOrd="0" destOrd="0" presId="urn:microsoft.com/office/officeart/2005/8/layout/hierarchy1"/>
    <dgm:cxn modelId="{A7042E27-B9A9-4916-849F-EA1F50FE6558}" type="presParOf" srcId="{2398E3DD-E29A-45EB-9DD0-31C9DCDCA2ED}" destId="{9C5BE4F8-FF21-4088-B59B-83DAF0776E40}" srcOrd="0" destOrd="0" presId="urn:microsoft.com/office/officeart/2005/8/layout/hierarchy1"/>
    <dgm:cxn modelId="{17E0562D-97D8-4E49-AB89-D7CC3A4F2343}" type="presParOf" srcId="{2398E3DD-E29A-45EB-9DD0-31C9DCDCA2ED}" destId="{B2208789-69E2-4CAC-9114-0930AFA1F3B0}" srcOrd="1" destOrd="0" presId="urn:microsoft.com/office/officeart/2005/8/layout/hierarchy1"/>
    <dgm:cxn modelId="{3110B7D3-080A-45AC-B604-E773861A6B96}" type="presParOf" srcId="{4BE34331-22C1-4CF3-B376-35305A90B32F}" destId="{B8F60E36-C851-4155-9F9D-F50B61840E65}" srcOrd="1" destOrd="0" presId="urn:microsoft.com/office/officeart/2005/8/layout/hierarchy1"/>
    <dgm:cxn modelId="{09FA1118-46EB-46F2-ABD1-41E6E119A469}" type="presParOf" srcId="{491673D1-6205-40C6-A623-8F8E31DA5B7B}" destId="{AF7B5F92-8A36-4F0C-899E-8C5B5EB20783}" srcOrd="2" destOrd="0" presId="urn:microsoft.com/office/officeart/2005/8/layout/hierarchy1"/>
    <dgm:cxn modelId="{002E5D37-B85E-4AC1-878D-78FBF475D160}" type="presParOf" srcId="{491673D1-6205-40C6-A623-8F8E31DA5B7B}" destId="{44D3C7F4-4720-49C7-89AF-A800CF7F4A58}" srcOrd="3" destOrd="0" presId="urn:microsoft.com/office/officeart/2005/8/layout/hierarchy1"/>
    <dgm:cxn modelId="{4AFFCE05-4A16-4486-AADB-5F221730BC8E}" type="presParOf" srcId="{44D3C7F4-4720-49C7-89AF-A800CF7F4A58}" destId="{11540854-599C-4B93-90E0-3407DA1D85A8}" srcOrd="0" destOrd="0" presId="urn:microsoft.com/office/officeart/2005/8/layout/hierarchy1"/>
    <dgm:cxn modelId="{65C1758B-6E83-4F5D-80BC-753517325FB5}" type="presParOf" srcId="{11540854-599C-4B93-90E0-3407DA1D85A8}" destId="{BDAF18EB-BF57-49B1-BF4C-25CFB5286C12}" srcOrd="0" destOrd="0" presId="urn:microsoft.com/office/officeart/2005/8/layout/hierarchy1"/>
    <dgm:cxn modelId="{EB381637-C004-44AD-914D-90C42088783D}" type="presParOf" srcId="{11540854-599C-4B93-90E0-3407DA1D85A8}" destId="{2DA492A5-1971-446D-9CEE-DBC5422F5F60}" srcOrd="1" destOrd="0" presId="urn:microsoft.com/office/officeart/2005/8/layout/hierarchy1"/>
    <dgm:cxn modelId="{F281E90C-E888-4A2C-9515-6C91DB6B2153}" type="presParOf" srcId="{44D3C7F4-4720-49C7-89AF-A800CF7F4A58}" destId="{2C75D7CD-9737-4868-81BC-D193DC4DDB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22B2A-F881-4253-B763-4A8D18EC27AA}" type="doc">
      <dgm:prSet loTypeId="urn:microsoft.com/office/officeart/2008/layout/NameandTitleOrganizationalChart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EF5E2-E67B-4034-A705-9576244F9E6E}">
      <dgm:prSet phldrT="[Text]" custT="1"/>
      <dgm:spPr/>
      <dgm:t>
        <a:bodyPr/>
        <a:lstStyle/>
        <a:p>
          <a:r>
            <a: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КРИТЕРИЈУМИ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36386-666E-4570-8A42-2CEA9DFBE5D9}" type="parTrans" cxnId="{A48B53E7-7C85-4449-B883-39A9C9A13016}">
      <dgm:prSet/>
      <dgm:spPr/>
      <dgm:t>
        <a:bodyPr/>
        <a:lstStyle/>
        <a:p>
          <a:endParaRPr lang="en-US"/>
        </a:p>
      </dgm:t>
    </dgm:pt>
    <dgm:pt modelId="{9AA6E8FA-9F90-4ADD-9B20-D0C943F00295}" type="sibTrans" cxnId="{A48B53E7-7C85-4449-B883-39A9C9A13016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A161F-E603-487C-A76F-74A82749C576}">
      <dgm:prSet phldrT="[Text]" custT="1"/>
      <dgm:spPr/>
      <dgm:t>
        <a:bodyPr/>
        <a:lstStyle/>
        <a:p>
          <a:r>
            <a: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ДОСПЕЛОСТ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CC0A8-9223-4FEB-9C1C-E3CA5C1FCBF0}" type="parTrans" cxnId="{C363A1EE-5299-4EFB-8CDF-F84F339C338D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3AA14C-4902-45BE-BA25-65A119112A61}" type="sibTrans" cxnId="{C363A1EE-5299-4EFB-8CDF-F84F339C338D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B9052-F148-4C67-8580-6FFFA618D8DE}">
      <dgm:prSet phldrT="[Text]" custT="1"/>
      <dgm:spPr/>
      <dgm:t>
        <a:bodyPr/>
        <a:lstStyle/>
        <a:p>
          <a:r>
            <a: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ГЛАСАЊЕ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D41BFE-0ED5-40A1-8CD5-01C41C81257E}" type="parTrans" cxnId="{027E0D30-D6BA-4D96-8680-CA40E55DF8B1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DD98C2-8E18-49AA-9EE9-DF349E07B1DF}" type="sibTrans" cxnId="{027E0D30-D6BA-4D96-8680-CA40E55DF8B1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68D12-6393-449B-ACF4-752C1E16F7C4}">
      <dgm:prSet phldrT="[Text]" custT="1"/>
      <dgm:spPr/>
      <dgm:t>
        <a:bodyPr/>
        <a:lstStyle/>
        <a:p>
          <a:r>
            <a: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ОБУХВАЋЕНОСТ ПЛАНОМ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494C3-4436-4498-842C-654BAC3CE49A}" type="parTrans" cxnId="{031BEA65-1691-463F-A033-F22D8E528D3E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E6F594-EEEC-4084-A07B-36CE3F5C64C1}" type="sibTrans" cxnId="{031BEA65-1691-463F-A033-F22D8E528D3E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69DB5-9536-4054-9B24-681B3AAF54C8}">
      <dgm:prSet custT="1"/>
      <dgm:spPr/>
      <dgm:t>
        <a:bodyPr/>
        <a:lstStyle/>
        <a:p>
          <a:r>
            <a: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ПОСТОЈАЊЕ УСЛОВА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9B1FBF-1B10-42E9-954A-D91745AAFB5B}" type="parTrans" cxnId="{4B5E9006-3837-47B5-8C7A-7DA54B407621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01469E-4F33-40DF-B1CD-E468544794C6}" type="sibTrans" cxnId="{4B5E9006-3837-47B5-8C7A-7DA54B407621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929AB-FCF6-46F6-97AF-9DA18BA794EE}">
      <dgm:prSet custT="1"/>
      <dgm:spPr/>
      <dgm:t>
        <a:bodyPr/>
        <a:lstStyle/>
        <a:p>
          <a:r>
            <a: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ПРИЗНАТА, ОСПОРЕНА И НЕИСПИТАНА ПОТРАЖИВАЊА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AB562-A23D-4C38-AD79-352C751F5AA6}" type="parTrans" cxnId="{2D16767C-7B58-4686-88A8-F3FBC1E7B52D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91E7B-E04C-4948-9D62-39C402BC0EFC}" type="sibTrans" cxnId="{2D16767C-7B58-4686-88A8-F3FBC1E7B52D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265C36-E8DE-4736-A4E9-284CA58121B1}">
      <dgm:prSet custT="1"/>
      <dgm:spPr/>
      <dgm:t>
        <a:bodyPr/>
        <a:lstStyle/>
        <a:p>
          <a:r>
            <a:rPr lang="sr-Cyrl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ПРОЦЕНТУАЛНО УЧЕШЋЕ У ПОТРАЖИВАЊИМА ПРИПАДАЈУЋОЈ КЛАСИ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AD189-FF33-48FB-9F1B-B255532CB85E}" type="parTrans" cxnId="{56D4907C-3724-4E19-A0F9-D4C1D2F23D1C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3F9733-213C-41D8-AC9F-2CCF77C10116}" type="sibTrans" cxnId="{56D4907C-3724-4E19-A0F9-D4C1D2F23D1C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073D39-42EB-44A3-94B7-1472FAC2E484}" type="pres">
      <dgm:prSet presAssocID="{59222B2A-F881-4253-B763-4A8D18EC27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E4F5A6-61F5-46E0-9053-37C1BE87C417}" type="pres">
      <dgm:prSet presAssocID="{0BAEF5E2-E67B-4034-A705-9576244F9E6E}" presName="hierRoot1" presStyleCnt="0">
        <dgm:presLayoutVars>
          <dgm:hierBranch val="init"/>
        </dgm:presLayoutVars>
      </dgm:prSet>
      <dgm:spPr/>
    </dgm:pt>
    <dgm:pt modelId="{E4F3F669-C864-4243-9248-BC88AA742E3E}" type="pres">
      <dgm:prSet presAssocID="{0BAEF5E2-E67B-4034-A705-9576244F9E6E}" presName="rootComposite1" presStyleCnt="0"/>
      <dgm:spPr/>
    </dgm:pt>
    <dgm:pt modelId="{95C3054D-1F9E-4C1F-981F-B834F847171F}" type="pres">
      <dgm:prSet presAssocID="{0BAEF5E2-E67B-4034-A705-9576244F9E6E}" presName="rootText1" presStyleLbl="node0" presStyleIdx="0" presStyleCnt="1" custScaleX="27494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1D60F1B-24B6-413A-A2E3-9485959089AF}" type="pres">
      <dgm:prSet presAssocID="{0BAEF5E2-E67B-4034-A705-9576244F9E6E}" presName="titleText1" presStyleLbl="fgAcc0" presStyleIdx="0" presStyleCnt="1" custLinFactX="23534" custLinFactNeighborX="100000" custLinFactNeighborY="1238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EC85CC7-ADA9-4059-8050-7D9633C5F5B2}" type="pres">
      <dgm:prSet presAssocID="{0BAEF5E2-E67B-4034-A705-9576244F9E6E}" presName="rootConnector1" presStyleLbl="node1" presStyleIdx="0" presStyleCnt="6"/>
      <dgm:spPr/>
      <dgm:t>
        <a:bodyPr/>
        <a:lstStyle/>
        <a:p>
          <a:endParaRPr lang="en-US"/>
        </a:p>
      </dgm:t>
    </dgm:pt>
    <dgm:pt modelId="{A2512C51-CCBF-4CA0-89F7-568A09507499}" type="pres">
      <dgm:prSet presAssocID="{0BAEF5E2-E67B-4034-A705-9576244F9E6E}" presName="hierChild2" presStyleCnt="0"/>
      <dgm:spPr/>
    </dgm:pt>
    <dgm:pt modelId="{BB8AB0E7-987C-4ABF-AFB6-86F70CB788BA}" type="pres">
      <dgm:prSet presAssocID="{A69CC0A8-9223-4FEB-9C1C-E3CA5C1FCBF0}" presName="Name37" presStyleLbl="parChTrans1D2" presStyleIdx="0" presStyleCnt="6"/>
      <dgm:spPr/>
      <dgm:t>
        <a:bodyPr/>
        <a:lstStyle/>
        <a:p>
          <a:endParaRPr lang="en-US"/>
        </a:p>
      </dgm:t>
    </dgm:pt>
    <dgm:pt modelId="{B654E6A7-5309-4970-9A86-EC20486BD262}" type="pres">
      <dgm:prSet presAssocID="{D10A161F-E603-487C-A76F-74A82749C576}" presName="hierRoot2" presStyleCnt="0">
        <dgm:presLayoutVars>
          <dgm:hierBranch val="init"/>
        </dgm:presLayoutVars>
      </dgm:prSet>
      <dgm:spPr/>
    </dgm:pt>
    <dgm:pt modelId="{2AE71D20-F870-48FA-99A8-53D7016BC808}" type="pres">
      <dgm:prSet presAssocID="{D10A161F-E603-487C-A76F-74A82749C576}" presName="rootComposite" presStyleCnt="0"/>
      <dgm:spPr/>
    </dgm:pt>
    <dgm:pt modelId="{308AF81D-B8C2-41B7-8B62-0620A8FD4ABE}" type="pres">
      <dgm:prSet presAssocID="{D10A161F-E603-487C-A76F-74A82749C576}" presName="rootText" presStyleLbl="node1" presStyleIdx="0" presStyleCnt="6" custScaleX="122847" custScaleY="14035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F3B16F8-A312-4169-8149-614116860A86}" type="pres">
      <dgm:prSet presAssocID="{D10A161F-E603-487C-A76F-74A82749C576}" presName="titleText2" presStyleLbl="fgAcc1" presStyleIdx="0" presStyleCnt="6" custLinFactNeighborX="3433" custLinFactNeighborY="8052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0040102-85E4-4E08-AB31-9691BBD33115}" type="pres">
      <dgm:prSet presAssocID="{D10A161F-E603-487C-A76F-74A82749C576}" presName="rootConnector" presStyleLbl="node2" presStyleIdx="0" presStyleCnt="0"/>
      <dgm:spPr/>
      <dgm:t>
        <a:bodyPr/>
        <a:lstStyle/>
        <a:p>
          <a:endParaRPr lang="en-US"/>
        </a:p>
      </dgm:t>
    </dgm:pt>
    <dgm:pt modelId="{0043930C-06A0-428B-BFCF-70CE9FCFF4E1}" type="pres">
      <dgm:prSet presAssocID="{D10A161F-E603-487C-A76F-74A82749C576}" presName="hierChild4" presStyleCnt="0"/>
      <dgm:spPr/>
    </dgm:pt>
    <dgm:pt modelId="{134DB950-D6B6-4566-A93C-A8ECA268447E}" type="pres">
      <dgm:prSet presAssocID="{D10A161F-E603-487C-A76F-74A82749C576}" presName="hierChild5" presStyleCnt="0"/>
      <dgm:spPr/>
    </dgm:pt>
    <dgm:pt modelId="{795CB063-6084-41D5-947F-FAEEA983C7E4}" type="pres">
      <dgm:prSet presAssocID="{A2D41BFE-0ED5-40A1-8CD5-01C41C81257E}" presName="Name37" presStyleLbl="parChTrans1D2" presStyleIdx="1" presStyleCnt="6"/>
      <dgm:spPr/>
      <dgm:t>
        <a:bodyPr/>
        <a:lstStyle/>
        <a:p>
          <a:endParaRPr lang="en-US"/>
        </a:p>
      </dgm:t>
    </dgm:pt>
    <dgm:pt modelId="{BF1A3434-E495-426F-8760-554E979CC560}" type="pres">
      <dgm:prSet presAssocID="{4C5B9052-F148-4C67-8580-6FFFA618D8DE}" presName="hierRoot2" presStyleCnt="0">
        <dgm:presLayoutVars>
          <dgm:hierBranch val="init"/>
        </dgm:presLayoutVars>
      </dgm:prSet>
      <dgm:spPr/>
    </dgm:pt>
    <dgm:pt modelId="{C34D8190-126D-4359-B67D-62F918E10EE5}" type="pres">
      <dgm:prSet presAssocID="{4C5B9052-F148-4C67-8580-6FFFA618D8DE}" presName="rootComposite" presStyleCnt="0"/>
      <dgm:spPr/>
    </dgm:pt>
    <dgm:pt modelId="{FF16FA90-72BA-40CF-A2E8-A17DB222234C}" type="pres">
      <dgm:prSet presAssocID="{4C5B9052-F148-4C67-8580-6FFFA618D8DE}" presName="rootText" presStyleLbl="node1" presStyleIdx="1" presStyleCnt="6" custScaleY="150913" custLinFactNeighborX="-1069" custLinFactNeighborY="619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9203894-A947-4316-A026-24D944AAE779}" type="pres">
      <dgm:prSet presAssocID="{4C5B9052-F148-4C67-8580-6FFFA618D8DE}" presName="titleText2" presStyleLbl="fgAcc1" presStyleIdx="1" presStyleCnt="6" custScaleX="97220" custScaleY="112492" custLinFactY="6105" custLinFactNeighborX="648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840876C-3677-4507-A741-A8B99B073801}" type="pres">
      <dgm:prSet presAssocID="{4C5B9052-F148-4C67-8580-6FFFA618D8DE}" presName="rootConnector" presStyleLbl="node2" presStyleIdx="0" presStyleCnt="0"/>
      <dgm:spPr/>
      <dgm:t>
        <a:bodyPr/>
        <a:lstStyle/>
        <a:p>
          <a:endParaRPr lang="en-US"/>
        </a:p>
      </dgm:t>
    </dgm:pt>
    <dgm:pt modelId="{8D5F88CE-DDCA-48A1-968B-8FBA3CC9FC14}" type="pres">
      <dgm:prSet presAssocID="{4C5B9052-F148-4C67-8580-6FFFA618D8DE}" presName="hierChild4" presStyleCnt="0"/>
      <dgm:spPr/>
    </dgm:pt>
    <dgm:pt modelId="{89E16618-2786-4470-A674-25D42DFBAAC8}" type="pres">
      <dgm:prSet presAssocID="{4C5B9052-F148-4C67-8580-6FFFA618D8DE}" presName="hierChild5" presStyleCnt="0"/>
      <dgm:spPr/>
    </dgm:pt>
    <dgm:pt modelId="{E9B6B579-B60A-436D-A12A-4DC7778087AD}" type="pres">
      <dgm:prSet presAssocID="{1CB494C3-4436-4498-842C-654BAC3CE49A}" presName="Name37" presStyleLbl="parChTrans1D2" presStyleIdx="2" presStyleCnt="6"/>
      <dgm:spPr/>
      <dgm:t>
        <a:bodyPr/>
        <a:lstStyle/>
        <a:p>
          <a:endParaRPr lang="en-US"/>
        </a:p>
      </dgm:t>
    </dgm:pt>
    <dgm:pt modelId="{107E9FAD-D3FA-41F7-8B34-4B0518CCE2D7}" type="pres">
      <dgm:prSet presAssocID="{C6E68D12-6393-449B-ACF4-752C1E16F7C4}" presName="hierRoot2" presStyleCnt="0">
        <dgm:presLayoutVars>
          <dgm:hierBranch val="init"/>
        </dgm:presLayoutVars>
      </dgm:prSet>
      <dgm:spPr/>
    </dgm:pt>
    <dgm:pt modelId="{E2D60EA1-7F84-4F97-BC60-33BD17A1F852}" type="pres">
      <dgm:prSet presAssocID="{C6E68D12-6393-449B-ACF4-752C1E16F7C4}" presName="rootComposite" presStyleCnt="0"/>
      <dgm:spPr/>
    </dgm:pt>
    <dgm:pt modelId="{0CB16BA7-A459-4740-BA93-C3CE7D484793}" type="pres">
      <dgm:prSet presAssocID="{C6E68D12-6393-449B-ACF4-752C1E16F7C4}" presName="rootText" presStyleLbl="node1" presStyleIdx="2" presStyleCnt="6" custScaleX="147507" custScaleY="20459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4CF3073-107F-4A14-A27A-5ED95A6D359B}" type="pres">
      <dgm:prSet presAssocID="{C6E68D12-6393-449B-ACF4-752C1E16F7C4}" presName="titleText2" presStyleLbl="fgAcc1" presStyleIdx="2" presStyleCnt="6" custLinFactY="48742" custLinFactNeighborX="712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F874D14-4E33-4010-8F56-733D85603ACD}" type="pres">
      <dgm:prSet presAssocID="{C6E68D12-6393-449B-ACF4-752C1E16F7C4}" presName="rootConnector" presStyleLbl="node2" presStyleIdx="0" presStyleCnt="0"/>
      <dgm:spPr/>
      <dgm:t>
        <a:bodyPr/>
        <a:lstStyle/>
        <a:p>
          <a:endParaRPr lang="en-US"/>
        </a:p>
      </dgm:t>
    </dgm:pt>
    <dgm:pt modelId="{53978F7C-FCF2-4B93-A7E5-2F154B4D212C}" type="pres">
      <dgm:prSet presAssocID="{C6E68D12-6393-449B-ACF4-752C1E16F7C4}" presName="hierChild4" presStyleCnt="0"/>
      <dgm:spPr/>
    </dgm:pt>
    <dgm:pt modelId="{60932D50-02E5-46A2-B7A2-66FF8EAD12B6}" type="pres">
      <dgm:prSet presAssocID="{C6E68D12-6393-449B-ACF4-752C1E16F7C4}" presName="hierChild5" presStyleCnt="0"/>
      <dgm:spPr/>
    </dgm:pt>
    <dgm:pt modelId="{920855EC-7530-4B2E-A7A8-8670CA05A54E}" type="pres">
      <dgm:prSet presAssocID="{F0EAB562-A23D-4C38-AD79-352C751F5AA6}" presName="Name37" presStyleLbl="parChTrans1D2" presStyleIdx="3" presStyleCnt="6"/>
      <dgm:spPr/>
      <dgm:t>
        <a:bodyPr/>
        <a:lstStyle/>
        <a:p>
          <a:endParaRPr lang="en-US"/>
        </a:p>
      </dgm:t>
    </dgm:pt>
    <dgm:pt modelId="{19A6331F-379E-4D9B-847E-5191968E7DF9}" type="pres">
      <dgm:prSet presAssocID="{136929AB-FCF6-46F6-97AF-9DA18BA794EE}" presName="hierRoot2" presStyleCnt="0">
        <dgm:presLayoutVars>
          <dgm:hierBranch val="init"/>
        </dgm:presLayoutVars>
      </dgm:prSet>
      <dgm:spPr/>
    </dgm:pt>
    <dgm:pt modelId="{BB879BAD-238C-4D6E-A516-871B14E397F6}" type="pres">
      <dgm:prSet presAssocID="{136929AB-FCF6-46F6-97AF-9DA18BA794EE}" presName="rootComposite" presStyleCnt="0"/>
      <dgm:spPr/>
    </dgm:pt>
    <dgm:pt modelId="{535DB2D6-D885-4060-B121-D44476BACE8E}" type="pres">
      <dgm:prSet presAssocID="{136929AB-FCF6-46F6-97AF-9DA18BA794EE}" presName="rootText" presStyleLbl="node1" presStyleIdx="3" presStyleCnt="6" custScaleX="147140" custScaleY="29131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7BFEEEC-D7C8-4A9C-A49F-B00342C83CC9}" type="pres">
      <dgm:prSet presAssocID="{136929AB-FCF6-46F6-97AF-9DA18BA794EE}" presName="titleText2" presStyleLbl="fgAcc1" presStyleIdx="3" presStyleCnt="6" custLinFactY="100000" custLinFactNeighborX="-1188" custLinFactNeighborY="19113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8388364-50F1-45C3-BD30-1306C9835AF2}" type="pres">
      <dgm:prSet presAssocID="{136929AB-FCF6-46F6-97AF-9DA18BA794EE}" presName="rootConnector" presStyleLbl="node2" presStyleIdx="0" presStyleCnt="0"/>
      <dgm:spPr/>
      <dgm:t>
        <a:bodyPr/>
        <a:lstStyle/>
        <a:p>
          <a:endParaRPr lang="en-US"/>
        </a:p>
      </dgm:t>
    </dgm:pt>
    <dgm:pt modelId="{B84A14A6-09AA-49EB-852E-6F150AF34312}" type="pres">
      <dgm:prSet presAssocID="{136929AB-FCF6-46F6-97AF-9DA18BA794EE}" presName="hierChild4" presStyleCnt="0"/>
      <dgm:spPr/>
    </dgm:pt>
    <dgm:pt modelId="{601508C4-F09C-41FE-B6CF-5B27E1357E1B}" type="pres">
      <dgm:prSet presAssocID="{136929AB-FCF6-46F6-97AF-9DA18BA794EE}" presName="hierChild5" presStyleCnt="0"/>
      <dgm:spPr/>
    </dgm:pt>
    <dgm:pt modelId="{CD0AF9D4-43FB-42B3-BD1D-B90111B4E9B1}" type="pres">
      <dgm:prSet presAssocID="{B5DAD189-FF33-48FB-9F1B-B255532CB85E}" presName="Name37" presStyleLbl="parChTrans1D2" presStyleIdx="4" presStyleCnt="6"/>
      <dgm:spPr/>
      <dgm:t>
        <a:bodyPr/>
        <a:lstStyle/>
        <a:p>
          <a:endParaRPr lang="en-US"/>
        </a:p>
      </dgm:t>
    </dgm:pt>
    <dgm:pt modelId="{68FC08D8-C2EA-4291-BDCD-86BD3B9391B9}" type="pres">
      <dgm:prSet presAssocID="{A5265C36-E8DE-4736-A4E9-284CA58121B1}" presName="hierRoot2" presStyleCnt="0">
        <dgm:presLayoutVars>
          <dgm:hierBranch val="init"/>
        </dgm:presLayoutVars>
      </dgm:prSet>
      <dgm:spPr/>
    </dgm:pt>
    <dgm:pt modelId="{ED4A8FA8-CCE5-4476-BC60-B349966D840F}" type="pres">
      <dgm:prSet presAssocID="{A5265C36-E8DE-4736-A4E9-284CA58121B1}" presName="rootComposite" presStyleCnt="0"/>
      <dgm:spPr/>
    </dgm:pt>
    <dgm:pt modelId="{E622916F-8034-492D-B6C2-5552C6F7C008}" type="pres">
      <dgm:prSet presAssocID="{A5265C36-E8DE-4736-A4E9-284CA58121B1}" presName="rootText" presStyleLbl="node1" presStyleIdx="4" presStyleCnt="6" custScaleX="147073" custScaleY="29071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3F81B4-B510-4057-B8DA-DA8F385C072D}" type="pres">
      <dgm:prSet presAssocID="{A5265C36-E8DE-4736-A4E9-284CA58121B1}" presName="titleText2" presStyleLbl="fgAcc1" presStyleIdx="4" presStyleCnt="6" custLinFactY="100000" custLinFactNeighborX="9461" custLinFactNeighborY="1940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22F0010-0749-48A5-A207-54A205379B89}" type="pres">
      <dgm:prSet presAssocID="{A5265C36-E8DE-4736-A4E9-284CA58121B1}" presName="rootConnector" presStyleLbl="node2" presStyleIdx="0" presStyleCnt="0"/>
      <dgm:spPr/>
      <dgm:t>
        <a:bodyPr/>
        <a:lstStyle/>
        <a:p>
          <a:endParaRPr lang="en-US"/>
        </a:p>
      </dgm:t>
    </dgm:pt>
    <dgm:pt modelId="{27383017-8CB8-4388-92BD-EE2973E474A2}" type="pres">
      <dgm:prSet presAssocID="{A5265C36-E8DE-4736-A4E9-284CA58121B1}" presName="hierChild4" presStyleCnt="0"/>
      <dgm:spPr/>
    </dgm:pt>
    <dgm:pt modelId="{BDC1B6C3-0461-492B-A457-0ABDB3A267D7}" type="pres">
      <dgm:prSet presAssocID="{A5265C36-E8DE-4736-A4E9-284CA58121B1}" presName="hierChild5" presStyleCnt="0"/>
      <dgm:spPr/>
    </dgm:pt>
    <dgm:pt modelId="{278878F3-315F-4108-844D-348328E6A109}" type="pres">
      <dgm:prSet presAssocID="{C29B1FBF-1B10-42E9-954A-D91745AAFB5B}" presName="Name37" presStyleLbl="parChTrans1D2" presStyleIdx="5" presStyleCnt="6"/>
      <dgm:spPr/>
      <dgm:t>
        <a:bodyPr/>
        <a:lstStyle/>
        <a:p>
          <a:endParaRPr lang="en-US"/>
        </a:p>
      </dgm:t>
    </dgm:pt>
    <dgm:pt modelId="{A15C2E03-3332-4426-8089-76381203C68C}" type="pres">
      <dgm:prSet presAssocID="{4FD69DB5-9536-4054-9B24-681B3AAF54C8}" presName="hierRoot2" presStyleCnt="0">
        <dgm:presLayoutVars>
          <dgm:hierBranch val="init"/>
        </dgm:presLayoutVars>
      </dgm:prSet>
      <dgm:spPr/>
    </dgm:pt>
    <dgm:pt modelId="{E49D8ADE-307B-4503-ADF0-3B9DFFEDA411}" type="pres">
      <dgm:prSet presAssocID="{4FD69DB5-9536-4054-9B24-681B3AAF54C8}" presName="rootComposite" presStyleCnt="0"/>
      <dgm:spPr/>
    </dgm:pt>
    <dgm:pt modelId="{7586AB52-78C5-4DFA-9BF5-4B826117C211}" type="pres">
      <dgm:prSet presAssocID="{4FD69DB5-9536-4054-9B24-681B3AAF54C8}" presName="rootText" presStyleLbl="node1" presStyleIdx="5" presStyleCnt="6" custScaleX="112460" custScaleY="22317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E31FF8E-D27B-4AB8-95D6-6FFE9DDC632D}" type="pres">
      <dgm:prSet presAssocID="{4FD69DB5-9536-4054-9B24-681B3AAF54C8}" presName="titleText2" presStyleLbl="fgAcc1" presStyleIdx="5" presStyleCnt="6" custAng="0" custLinFactY="71657" custLinFactNeighborX="-7083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E463A96-EA86-4F8E-8360-276D0ECB7C65}" type="pres">
      <dgm:prSet presAssocID="{4FD69DB5-9536-4054-9B24-681B3AAF54C8}" presName="rootConnector" presStyleLbl="node2" presStyleIdx="0" presStyleCnt="0"/>
      <dgm:spPr/>
      <dgm:t>
        <a:bodyPr/>
        <a:lstStyle/>
        <a:p>
          <a:endParaRPr lang="en-US"/>
        </a:p>
      </dgm:t>
    </dgm:pt>
    <dgm:pt modelId="{44913760-9FC8-4C90-AC31-FA1AAB4B4232}" type="pres">
      <dgm:prSet presAssocID="{4FD69DB5-9536-4054-9B24-681B3AAF54C8}" presName="hierChild4" presStyleCnt="0"/>
      <dgm:spPr/>
    </dgm:pt>
    <dgm:pt modelId="{20B9212A-26CE-4D16-90F5-FACE324AABAF}" type="pres">
      <dgm:prSet presAssocID="{4FD69DB5-9536-4054-9B24-681B3AAF54C8}" presName="hierChild5" presStyleCnt="0"/>
      <dgm:spPr/>
    </dgm:pt>
    <dgm:pt modelId="{E5209947-44AA-40F5-B890-5585CAA59071}" type="pres">
      <dgm:prSet presAssocID="{0BAEF5E2-E67B-4034-A705-9576244F9E6E}" presName="hierChild3" presStyleCnt="0"/>
      <dgm:spPr/>
    </dgm:pt>
  </dgm:ptLst>
  <dgm:cxnLst>
    <dgm:cxn modelId="{118DF2A3-005B-4436-A4BB-072AB4AB2D68}" type="presOf" srcId="{DDDD98C2-8E18-49AA-9EE9-DF349E07B1DF}" destId="{19203894-A947-4316-A026-24D944AAE779}" srcOrd="0" destOrd="0" presId="urn:microsoft.com/office/officeart/2008/layout/NameandTitleOrganizationalChart"/>
    <dgm:cxn modelId="{56D4907C-3724-4E19-A0F9-D4C1D2F23D1C}" srcId="{0BAEF5E2-E67B-4034-A705-9576244F9E6E}" destId="{A5265C36-E8DE-4736-A4E9-284CA58121B1}" srcOrd="4" destOrd="0" parTransId="{B5DAD189-FF33-48FB-9F1B-B255532CB85E}" sibTransId="{6E3F9733-213C-41D8-AC9F-2CCF77C10116}"/>
    <dgm:cxn modelId="{4B5E9006-3837-47B5-8C7A-7DA54B407621}" srcId="{0BAEF5E2-E67B-4034-A705-9576244F9E6E}" destId="{4FD69DB5-9536-4054-9B24-681B3AAF54C8}" srcOrd="5" destOrd="0" parTransId="{C29B1FBF-1B10-42E9-954A-D91745AAFB5B}" sibTransId="{BB01469E-4F33-40DF-B1CD-E468544794C6}"/>
    <dgm:cxn modelId="{4C81F92F-4AA4-4087-9B8B-A0E6CB273559}" type="presOf" srcId="{223AA14C-4902-45BE-BA25-65A119112A61}" destId="{9F3B16F8-A312-4169-8149-614116860A86}" srcOrd="0" destOrd="0" presId="urn:microsoft.com/office/officeart/2008/layout/NameandTitleOrganizationalChart"/>
    <dgm:cxn modelId="{031BEA65-1691-463F-A033-F22D8E528D3E}" srcId="{0BAEF5E2-E67B-4034-A705-9576244F9E6E}" destId="{C6E68D12-6393-449B-ACF4-752C1E16F7C4}" srcOrd="2" destOrd="0" parTransId="{1CB494C3-4436-4498-842C-654BAC3CE49A}" sibTransId="{46E6F594-EEEC-4084-A07B-36CE3F5C64C1}"/>
    <dgm:cxn modelId="{5E64981B-7A06-4A6D-8A61-27169564AF32}" type="presOf" srcId="{4FD69DB5-9536-4054-9B24-681B3AAF54C8}" destId="{7586AB52-78C5-4DFA-9BF5-4B826117C211}" srcOrd="0" destOrd="0" presId="urn:microsoft.com/office/officeart/2008/layout/NameandTitleOrganizationalChart"/>
    <dgm:cxn modelId="{A3C631B6-E61A-4FCE-9835-3B68391956CF}" type="presOf" srcId="{C29B1FBF-1B10-42E9-954A-D91745AAFB5B}" destId="{278878F3-315F-4108-844D-348328E6A109}" srcOrd="0" destOrd="0" presId="urn:microsoft.com/office/officeart/2008/layout/NameandTitleOrganizationalChart"/>
    <dgm:cxn modelId="{B98FBE06-9E84-48AB-93C0-016B8637001B}" type="presOf" srcId="{6E3F9733-213C-41D8-AC9F-2CCF77C10116}" destId="{DA3F81B4-B510-4057-B8DA-DA8F385C072D}" srcOrd="0" destOrd="0" presId="urn:microsoft.com/office/officeart/2008/layout/NameandTitleOrganizationalChart"/>
    <dgm:cxn modelId="{3ED2EAC6-A471-42A9-81F6-48F2CE638A53}" type="presOf" srcId="{C6E68D12-6393-449B-ACF4-752C1E16F7C4}" destId="{0CB16BA7-A459-4740-BA93-C3CE7D484793}" srcOrd="0" destOrd="0" presId="urn:microsoft.com/office/officeart/2008/layout/NameandTitleOrganizationalChart"/>
    <dgm:cxn modelId="{5803E40E-2201-44D0-9D05-424342306363}" type="presOf" srcId="{A69CC0A8-9223-4FEB-9C1C-E3CA5C1FCBF0}" destId="{BB8AB0E7-987C-4ABF-AFB6-86F70CB788BA}" srcOrd="0" destOrd="0" presId="urn:microsoft.com/office/officeart/2008/layout/NameandTitleOrganizationalChart"/>
    <dgm:cxn modelId="{53893F63-7F9E-441B-AE5C-04EC085D2D0A}" type="presOf" srcId="{136929AB-FCF6-46F6-97AF-9DA18BA794EE}" destId="{88388364-50F1-45C3-BD30-1306C9835AF2}" srcOrd="1" destOrd="0" presId="urn:microsoft.com/office/officeart/2008/layout/NameandTitleOrganizationalChart"/>
    <dgm:cxn modelId="{DA1C02FA-D77F-40EA-B8D1-C2A5750A4577}" type="presOf" srcId="{AAA91E7B-E04C-4948-9D62-39C402BC0EFC}" destId="{A7BFEEEC-D7C8-4A9C-A49F-B00342C83CC9}" srcOrd="0" destOrd="0" presId="urn:microsoft.com/office/officeart/2008/layout/NameandTitleOrganizationalChart"/>
    <dgm:cxn modelId="{D42F513D-4CED-4148-BF46-CF96BC2F009F}" type="presOf" srcId="{46E6F594-EEEC-4084-A07B-36CE3F5C64C1}" destId="{64CF3073-107F-4A14-A27A-5ED95A6D359B}" srcOrd="0" destOrd="0" presId="urn:microsoft.com/office/officeart/2008/layout/NameandTitleOrganizationalChart"/>
    <dgm:cxn modelId="{AA85734E-3CEF-4191-9EF0-048B07552818}" type="presOf" srcId="{BB01469E-4F33-40DF-B1CD-E468544794C6}" destId="{5E31FF8E-D27B-4AB8-95D6-6FFE9DDC632D}" srcOrd="0" destOrd="0" presId="urn:microsoft.com/office/officeart/2008/layout/NameandTitleOrganizationalChart"/>
    <dgm:cxn modelId="{77BFD6B2-10DF-4455-B27E-A9FC4897C458}" type="presOf" srcId="{A5265C36-E8DE-4736-A4E9-284CA58121B1}" destId="{E622916F-8034-492D-B6C2-5552C6F7C008}" srcOrd="0" destOrd="0" presId="urn:microsoft.com/office/officeart/2008/layout/NameandTitleOrganizationalChart"/>
    <dgm:cxn modelId="{DFE6B8BA-5E8E-4704-8E86-C4F980AA5733}" type="presOf" srcId="{136929AB-FCF6-46F6-97AF-9DA18BA794EE}" destId="{535DB2D6-D885-4060-B121-D44476BACE8E}" srcOrd="0" destOrd="0" presId="urn:microsoft.com/office/officeart/2008/layout/NameandTitleOrganizationalChart"/>
    <dgm:cxn modelId="{66B1F15F-F83B-4677-A6EB-1A311C7080CB}" type="presOf" srcId="{1CB494C3-4436-4498-842C-654BAC3CE49A}" destId="{E9B6B579-B60A-436D-A12A-4DC7778087AD}" srcOrd="0" destOrd="0" presId="urn:microsoft.com/office/officeart/2008/layout/NameandTitleOrganizationalChart"/>
    <dgm:cxn modelId="{730C766C-42A1-4EED-BFB8-47986E51E07D}" type="presOf" srcId="{D10A161F-E603-487C-A76F-74A82749C576}" destId="{60040102-85E4-4E08-AB31-9691BBD33115}" srcOrd="1" destOrd="0" presId="urn:microsoft.com/office/officeart/2008/layout/NameandTitleOrganizationalChart"/>
    <dgm:cxn modelId="{D1BB46ED-8094-4DAE-BD87-6985DC924459}" type="presOf" srcId="{A2D41BFE-0ED5-40A1-8CD5-01C41C81257E}" destId="{795CB063-6084-41D5-947F-FAEEA983C7E4}" srcOrd="0" destOrd="0" presId="urn:microsoft.com/office/officeart/2008/layout/NameandTitleOrganizationalChart"/>
    <dgm:cxn modelId="{161EADDC-56D8-46BD-A52B-0E4CA38230C9}" type="presOf" srcId="{0BAEF5E2-E67B-4034-A705-9576244F9E6E}" destId="{95C3054D-1F9E-4C1F-981F-B834F847171F}" srcOrd="0" destOrd="0" presId="urn:microsoft.com/office/officeart/2008/layout/NameandTitleOrganizationalChart"/>
    <dgm:cxn modelId="{027E0D30-D6BA-4D96-8680-CA40E55DF8B1}" srcId="{0BAEF5E2-E67B-4034-A705-9576244F9E6E}" destId="{4C5B9052-F148-4C67-8580-6FFFA618D8DE}" srcOrd="1" destOrd="0" parTransId="{A2D41BFE-0ED5-40A1-8CD5-01C41C81257E}" sibTransId="{DDDD98C2-8E18-49AA-9EE9-DF349E07B1DF}"/>
    <dgm:cxn modelId="{233B7DA0-CEC2-4B62-901B-F4A5F0759927}" type="presOf" srcId="{9AA6E8FA-9F90-4ADD-9B20-D0C943F00295}" destId="{31D60F1B-24B6-413A-A2E3-9485959089AF}" srcOrd="0" destOrd="0" presId="urn:microsoft.com/office/officeart/2008/layout/NameandTitleOrganizationalChart"/>
    <dgm:cxn modelId="{7654A24B-EF88-45E4-A6E1-492A7F291B16}" type="presOf" srcId="{4C5B9052-F148-4C67-8580-6FFFA618D8DE}" destId="{FF16FA90-72BA-40CF-A2E8-A17DB222234C}" srcOrd="0" destOrd="0" presId="urn:microsoft.com/office/officeart/2008/layout/NameandTitleOrganizationalChart"/>
    <dgm:cxn modelId="{42DACC36-7609-41D1-9726-FD8D795C6179}" type="presOf" srcId="{B5DAD189-FF33-48FB-9F1B-B255532CB85E}" destId="{CD0AF9D4-43FB-42B3-BD1D-B90111B4E9B1}" srcOrd="0" destOrd="0" presId="urn:microsoft.com/office/officeart/2008/layout/NameandTitleOrganizationalChart"/>
    <dgm:cxn modelId="{F0B9757B-19E8-4DC7-941F-7A3196FAB5CC}" type="presOf" srcId="{0BAEF5E2-E67B-4034-A705-9576244F9E6E}" destId="{5EC85CC7-ADA9-4059-8050-7D9633C5F5B2}" srcOrd="1" destOrd="0" presId="urn:microsoft.com/office/officeart/2008/layout/NameandTitleOrganizationalChart"/>
    <dgm:cxn modelId="{2D16767C-7B58-4686-88A8-F3FBC1E7B52D}" srcId="{0BAEF5E2-E67B-4034-A705-9576244F9E6E}" destId="{136929AB-FCF6-46F6-97AF-9DA18BA794EE}" srcOrd="3" destOrd="0" parTransId="{F0EAB562-A23D-4C38-AD79-352C751F5AA6}" sibTransId="{AAA91E7B-E04C-4948-9D62-39C402BC0EFC}"/>
    <dgm:cxn modelId="{C5B307D2-A2D3-4942-B910-2952546E2C99}" type="presOf" srcId="{4C5B9052-F148-4C67-8580-6FFFA618D8DE}" destId="{D840876C-3677-4507-A741-A8B99B073801}" srcOrd="1" destOrd="0" presId="urn:microsoft.com/office/officeart/2008/layout/NameandTitleOrganizationalChart"/>
    <dgm:cxn modelId="{C363A1EE-5299-4EFB-8CDF-F84F339C338D}" srcId="{0BAEF5E2-E67B-4034-A705-9576244F9E6E}" destId="{D10A161F-E603-487C-A76F-74A82749C576}" srcOrd="0" destOrd="0" parTransId="{A69CC0A8-9223-4FEB-9C1C-E3CA5C1FCBF0}" sibTransId="{223AA14C-4902-45BE-BA25-65A119112A61}"/>
    <dgm:cxn modelId="{A48B53E7-7C85-4449-B883-39A9C9A13016}" srcId="{59222B2A-F881-4253-B763-4A8D18EC27AA}" destId="{0BAEF5E2-E67B-4034-A705-9576244F9E6E}" srcOrd="0" destOrd="0" parTransId="{9C436386-666E-4570-8A42-2CEA9DFBE5D9}" sibTransId="{9AA6E8FA-9F90-4ADD-9B20-D0C943F00295}"/>
    <dgm:cxn modelId="{EDFA74F6-8BF7-413A-992B-68ABE0494F75}" type="presOf" srcId="{4FD69DB5-9536-4054-9B24-681B3AAF54C8}" destId="{8E463A96-EA86-4F8E-8360-276D0ECB7C65}" srcOrd="1" destOrd="0" presId="urn:microsoft.com/office/officeart/2008/layout/NameandTitleOrganizationalChart"/>
    <dgm:cxn modelId="{B532743A-A6A4-4F21-9093-39E91F86807E}" type="presOf" srcId="{D10A161F-E603-487C-A76F-74A82749C576}" destId="{308AF81D-B8C2-41B7-8B62-0620A8FD4ABE}" srcOrd="0" destOrd="0" presId="urn:microsoft.com/office/officeart/2008/layout/NameandTitleOrganizationalChart"/>
    <dgm:cxn modelId="{1B69AC8A-AA95-4B8E-AE02-ABA116C3E82E}" type="presOf" srcId="{A5265C36-E8DE-4736-A4E9-284CA58121B1}" destId="{322F0010-0749-48A5-A207-54A205379B89}" srcOrd="1" destOrd="0" presId="urn:microsoft.com/office/officeart/2008/layout/NameandTitleOrganizationalChart"/>
    <dgm:cxn modelId="{A24613C6-D0D1-46D7-BFEA-4A32A57879DD}" type="presOf" srcId="{59222B2A-F881-4253-B763-4A8D18EC27AA}" destId="{DF073D39-42EB-44A3-94B7-1472FAC2E484}" srcOrd="0" destOrd="0" presId="urn:microsoft.com/office/officeart/2008/layout/NameandTitleOrganizationalChart"/>
    <dgm:cxn modelId="{0148C016-D816-4B64-9FB1-1BA51B5A2341}" type="presOf" srcId="{C6E68D12-6393-449B-ACF4-752C1E16F7C4}" destId="{2F874D14-4E33-4010-8F56-733D85603ACD}" srcOrd="1" destOrd="0" presId="urn:microsoft.com/office/officeart/2008/layout/NameandTitleOrganizationalChart"/>
    <dgm:cxn modelId="{ADFEECBC-E39B-4586-A139-3C2DCCCDEA7D}" type="presOf" srcId="{F0EAB562-A23D-4C38-AD79-352C751F5AA6}" destId="{920855EC-7530-4B2E-A7A8-8670CA05A54E}" srcOrd="0" destOrd="0" presId="urn:microsoft.com/office/officeart/2008/layout/NameandTitleOrganizationalChart"/>
    <dgm:cxn modelId="{C358146C-58B3-4B9B-864D-C3BB4C61F944}" type="presParOf" srcId="{DF073D39-42EB-44A3-94B7-1472FAC2E484}" destId="{56E4F5A6-61F5-46E0-9053-37C1BE87C417}" srcOrd="0" destOrd="0" presId="urn:microsoft.com/office/officeart/2008/layout/NameandTitleOrganizationalChart"/>
    <dgm:cxn modelId="{DB9F99EE-E4C7-4973-9BE6-5D16A58977AE}" type="presParOf" srcId="{56E4F5A6-61F5-46E0-9053-37C1BE87C417}" destId="{E4F3F669-C864-4243-9248-BC88AA742E3E}" srcOrd="0" destOrd="0" presId="urn:microsoft.com/office/officeart/2008/layout/NameandTitleOrganizationalChart"/>
    <dgm:cxn modelId="{CC128C37-12E6-44B0-B837-2AC38FB1AFEE}" type="presParOf" srcId="{E4F3F669-C864-4243-9248-BC88AA742E3E}" destId="{95C3054D-1F9E-4C1F-981F-B834F847171F}" srcOrd="0" destOrd="0" presId="urn:microsoft.com/office/officeart/2008/layout/NameandTitleOrganizationalChart"/>
    <dgm:cxn modelId="{28E93DDD-D325-44B3-8054-E64E5ABB4AEF}" type="presParOf" srcId="{E4F3F669-C864-4243-9248-BC88AA742E3E}" destId="{31D60F1B-24B6-413A-A2E3-9485959089AF}" srcOrd="1" destOrd="0" presId="urn:microsoft.com/office/officeart/2008/layout/NameandTitleOrganizationalChart"/>
    <dgm:cxn modelId="{4BED0BC7-69A9-4BA2-9DEB-C512A2BC3B67}" type="presParOf" srcId="{E4F3F669-C864-4243-9248-BC88AA742E3E}" destId="{5EC85CC7-ADA9-4059-8050-7D9633C5F5B2}" srcOrd="2" destOrd="0" presId="urn:microsoft.com/office/officeart/2008/layout/NameandTitleOrganizationalChart"/>
    <dgm:cxn modelId="{80C1CA81-52FD-435F-8547-A08E450E47C6}" type="presParOf" srcId="{56E4F5A6-61F5-46E0-9053-37C1BE87C417}" destId="{A2512C51-CCBF-4CA0-89F7-568A09507499}" srcOrd="1" destOrd="0" presId="urn:microsoft.com/office/officeart/2008/layout/NameandTitleOrganizationalChart"/>
    <dgm:cxn modelId="{485EF46D-1D08-4409-9ADF-1E70D838F202}" type="presParOf" srcId="{A2512C51-CCBF-4CA0-89F7-568A09507499}" destId="{BB8AB0E7-987C-4ABF-AFB6-86F70CB788BA}" srcOrd="0" destOrd="0" presId="urn:microsoft.com/office/officeart/2008/layout/NameandTitleOrganizationalChart"/>
    <dgm:cxn modelId="{5B067953-8829-41CA-A20C-8584490E975B}" type="presParOf" srcId="{A2512C51-CCBF-4CA0-89F7-568A09507499}" destId="{B654E6A7-5309-4970-9A86-EC20486BD262}" srcOrd="1" destOrd="0" presId="urn:microsoft.com/office/officeart/2008/layout/NameandTitleOrganizationalChart"/>
    <dgm:cxn modelId="{69CDCC31-E6D5-47D0-A9C3-BBFE2D235FE6}" type="presParOf" srcId="{B654E6A7-5309-4970-9A86-EC20486BD262}" destId="{2AE71D20-F870-48FA-99A8-53D7016BC808}" srcOrd="0" destOrd="0" presId="urn:microsoft.com/office/officeart/2008/layout/NameandTitleOrganizationalChart"/>
    <dgm:cxn modelId="{FF9FA201-8E89-44DB-9F8F-8E4952ECA84E}" type="presParOf" srcId="{2AE71D20-F870-48FA-99A8-53D7016BC808}" destId="{308AF81D-B8C2-41B7-8B62-0620A8FD4ABE}" srcOrd="0" destOrd="0" presId="urn:microsoft.com/office/officeart/2008/layout/NameandTitleOrganizationalChart"/>
    <dgm:cxn modelId="{168D7593-FE84-436E-9507-46D3FD62C243}" type="presParOf" srcId="{2AE71D20-F870-48FA-99A8-53D7016BC808}" destId="{9F3B16F8-A312-4169-8149-614116860A86}" srcOrd="1" destOrd="0" presId="urn:microsoft.com/office/officeart/2008/layout/NameandTitleOrganizationalChart"/>
    <dgm:cxn modelId="{8C3E59DB-70EA-410E-ABF6-C4DA3F5DDC54}" type="presParOf" srcId="{2AE71D20-F870-48FA-99A8-53D7016BC808}" destId="{60040102-85E4-4E08-AB31-9691BBD33115}" srcOrd="2" destOrd="0" presId="urn:microsoft.com/office/officeart/2008/layout/NameandTitleOrganizationalChart"/>
    <dgm:cxn modelId="{98546B43-6550-4176-83B9-EBA9E4320B7E}" type="presParOf" srcId="{B654E6A7-5309-4970-9A86-EC20486BD262}" destId="{0043930C-06A0-428B-BFCF-70CE9FCFF4E1}" srcOrd="1" destOrd="0" presId="urn:microsoft.com/office/officeart/2008/layout/NameandTitleOrganizationalChart"/>
    <dgm:cxn modelId="{FD4E2654-005C-4D5F-B1A7-9D7A6DF84D76}" type="presParOf" srcId="{B654E6A7-5309-4970-9A86-EC20486BD262}" destId="{134DB950-D6B6-4566-A93C-A8ECA268447E}" srcOrd="2" destOrd="0" presId="urn:microsoft.com/office/officeart/2008/layout/NameandTitleOrganizationalChart"/>
    <dgm:cxn modelId="{FE573E0B-BC95-438C-BF03-A3BC7FC8A70B}" type="presParOf" srcId="{A2512C51-CCBF-4CA0-89F7-568A09507499}" destId="{795CB063-6084-41D5-947F-FAEEA983C7E4}" srcOrd="2" destOrd="0" presId="urn:microsoft.com/office/officeart/2008/layout/NameandTitleOrganizationalChart"/>
    <dgm:cxn modelId="{837E65C9-BFF6-4C74-A030-A8D2482C6E9C}" type="presParOf" srcId="{A2512C51-CCBF-4CA0-89F7-568A09507499}" destId="{BF1A3434-E495-426F-8760-554E979CC560}" srcOrd="3" destOrd="0" presId="urn:microsoft.com/office/officeart/2008/layout/NameandTitleOrganizationalChart"/>
    <dgm:cxn modelId="{4975888D-10EF-4CE5-9B1C-0F4D2CD02F14}" type="presParOf" srcId="{BF1A3434-E495-426F-8760-554E979CC560}" destId="{C34D8190-126D-4359-B67D-62F918E10EE5}" srcOrd="0" destOrd="0" presId="urn:microsoft.com/office/officeart/2008/layout/NameandTitleOrganizationalChart"/>
    <dgm:cxn modelId="{B4066385-B482-4285-B604-A7163DF87DBA}" type="presParOf" srcId="{C34D8190-126D-4359-B67D-62F918E10EE5}" destId="{FF16FA90-72BA-40CF-A2E8-A17DB222234C}" srcOrd="0" destOrd="0" presId="urn:microsoft.com/office/officeart/2008/layout/NameandTitleOrganizationalChart"/>
    <dgm:cxn modelId="{36DCDEBA-94A2-43B6-B6B3-482F8389897E}" type="presParOf" srcId="{C34D8190-126D-4359-B67D-62F918E10EE5}" destId="{19203894-A947-4316-A026-24D944AAE779}" srcOrd="1" destOrd="0" presId="urn:microsoft.com/office/officeart/2008/layout/NameandTitleOrganizationalChart"/>
    <dgm:cxn modelId="{A130DD6B-E376-47FF-89AA-A39CA5BBE032}" type="presParOf" srcId="{C34D8190-126D-4359-B67D-62F918E10EE5}" destId="{D840876C-3677-4507-A741-A8B99B073801}" srcOrd="2" destOrd="0" presId="urn:microsoft.com/office/officeart/2008/layout/NameandTitleOrganizationalChart"/>
    <dgm:cxn modelId="{9586BA6D-FD76-4B38-95D1-53A9E1450A46}" type="presParOf" srcId="{BF1A3434-E495-426F-8760-554E979CC560}" destId="{8D5F88CE-DDCA-48A1-968B-8FBA3CC9FC14}" srcOrd="1" destOrd="0" presId="urn:microsoft.com/office/officeart/2008/layout/NameandTitleOrganizationalChart"/>
    <dgm:cxn modelId="{F01191F5-2540-4833-AFA7-01B7EAA8BCB4}" type="presParOf" srcId="{BF1A3434-E495-426F-8760-554E979CC560}" destId="{89E16618-2786-4470-A674-25D42DFBAAC8}" srcOrd="2" destOrd="0" presId="urn:microsoft.com/office/officeart/2008/layout/NameandTitleOrganizationalChart"/>
    <dgm:cxn modelId="{3B2F9753-0A06-4A41-9894-10F605A402CE}" type="presParOf" srcId="{A2512C51-CCBF-4CA0-89F7-568A09507499}" destId="{E9B6B579-B60A-436D-A12A-4DC7778087AD}" srcOrd="4" destOrd="0" presId="urn:microsoft.com/office/officeart/2008/layout/NameandTitleOrganizationalChart"/>
    <dgm:cxn modelId="{CDB48EB7-C36E-4CE1-B002-711BD8322C8A}" type="presParOf" srcId="{A2512C51-CCBF-4CA0-89F7-568A09507499}" destId="{107E9FAD-D3FA-41F7-8B34-4B0518CCE2D7}" srcOrd="5" destOrd="0" presId="urn:microsoft.com/office/officeart/2008/layout/NameandTitleOrganizationalChart"/>
    <dgm:cxn modelId="{97724DFB-20CE-40C4-9A87-C8664F6B4C7B}" type="presParOf" srcId="{107E9FAD-D3FA-41F7-8B34-4B0518CCE2D7}" destId="{E2D60EA1-7F84-4F97-BC60-33BD17A1F852}" srcOrd="0" destOrd="0" presId="urn:microsoft.com/office/officeart/2008/layout/NameandTitleOrganizationalChart"/>
    <dgm:cxn modelId="{4F406C82-8E4C-431B-AD48-BAA1AB1B00D3}" type="presParOf" srcId="{E2D60EA1-7F84-4F97-BC60-33BD17A1F852}" destId="{0CB16BA7-A459-4740-BA93-C3CE7D484793}" srcOrd="0" destOrd="0" presId="urn:microsoft.com/office/officeart/2008/layout/NameandTitleOrganizationalChart"/>
    <dgm:cxn modelId="{4E6DAC8D-ADFD-4EBC-87E9-467330B6243F}" type="presParOf" srcId="{E2D60EA1-7F84-4F97-BC60-33BD17A1F852}" destId="{64CF3073-107F-4A14-A27A-5ED95A6D359B}" srcOrd="1" destOrd="0" presId="urn:microsoft.com/office/officeart/2008/layout/NameandTitleOrganizationalChart"/>
    <dgm:cxn modelId="{54E5AB69-C04E-4A9F-AAB2-1940E61D9863}" type="presParOf" srcId="{E2D60EA1-7F84-4F97-BC60-33BD17A1F852}" destId="{2F874D14-4E33-4010-8F56-733D85603ACD}" srcOrd="2" destOrd="0" presId="urn:microsoft.com/office/officeart/2008/layout/NameandTitleOrganizationalChart"/>
    <dgm:cxn modelId="{724FA373-3B41-4362-9EC4-5D050F873400}" type="presParOf" srcId="{107E9FAD-D3FA-41F7-8B34-4B0518CCE2D7}" destId="{53978F7C-FCF2-4B93-A7E5-2F154B4D212C}" srcOrd="1" destOrd="0" presId="urn:microsoft.com/office/officeart/2008/layout/NameandTitleOrganizationalChart"/>
    <dgm:cxn modelId="{83CED7A6-F20C-4B88-8D91-D2AB9847DC7C}" type="presParOf" srcId="{107E9FAD-D3FA-41F7-8B34-4B0518CCE2D7}" destId="{60932D50-02E5-46A2-B7A2-66FF8EAD12B6}" srcOrd="2" destOrd="0" presId="urn:microsoft.com/office/officeart/2008/layout/NameandTitleOrganizationalChart"/>
    <dgm:cxn modelId="{3AC94C39-82CA-4188-B183-472A09E0EF29}" type="presParOf" srcId="{A2512C51-CCBF-4CA0-89F7-568A09507499}" destId="{920855EC-7530-4B2E-A7A8-8670CA05A54E}" srcOrd="6" destOrd="0" presId="urn:microsoft.com/office/officeart/2008/layout/NameandTitleOrganizationalChart"/>
    <dgm:cxn modelId="{BFC25913-874F-43BB-A693-E7E09E5DD12C}" type="presParOf" srcId="{A2512C51-CCBF-4CA0-89F7-568A09507499}" destId="{19A6331F-379E-4D9B-847E-5191968E7DF9}" srcOrd="7" destOrd="0" presId="urn:microsoft.com/office/officeart/2008/layout/NameandTitleOrganizationalChart"/>
    <dgm:cxn modelId="{4244A4A6-21B4-4378-A499-9FE39B1B6C96}" type="presParOf" srcId="{19A6331F-379E-4D9B-847E-5191968E7DF9}" destId="{BB879BAD-238C-4D6E-A516-871B14E397F6}" srcOrd="0" destOrd="0" presId="urn:microsoft.com/office/officeart/2008/layout/NameandTitleOrganizationalChart"/>
    <dgm:cxn modelId="{300BE394-7CB7-40DC-902B-09FAF7CC9EA2}" type="presParOf" srcId="{BB879BAD-238C-4D6E-A516-871B14E397F6}" destId="{535DB2D6-D885-4060-B121-D44476BACE8E}" srcOrd="0" destOrd="0" presId="urn:microsoft.com/office/officeart/2008/layout/NameandTitleOrganizationalChart"/>
    <dgm:cxn modelId="{135E0E86-EB47-4FEB-BA7C-BD71F0479B4B}" type="presParOf" srcId="{BB879BAD-238C-4D6E-A516-871B14E397F6}" destId="{A7BFEEEC-D7C8-4A9C-A49F-B00342C83CC9}" srcOrd="1" destOrd="0" presId="urn:microsoft.com/office/officeart/2008/layout/NameandTitleOrganizationalChart"/>
    <dgm:cxn modelId="{CA265ADE-A7EB-42BF-80E6-D68EF28F352C}" type="presParOf" srcId="{BB879BAD-238C-4D6E-A516-871B14E397F6}" destId="{88388364-50F1-45C3-BD30-1306C9835AF2}" srcOrd="2" destOrd="0" presId="urn:microsoft.com/office/officeart/2008/layout/NameandTitleOrganizationalChart"/>
    <dgm:cxn modelId="{34F3F1FF-37FE-4998-A71B-DB6FE54DF0AD}" type="presParOf" srcId="{19A6331F-379E-4D9B-847E-5191968E7DF9}" destId="{B84A14A6-09AA-49EB-852E-6F150AF34312}" srcOrd="1" destOrd="0" presId="urn:microsoft.com/office/officeart/2008/layout/NameandTitleOrganizationalChart"/>
    <dgm:cxn modelId="{F4690BB9-A938-43A7-90C6-8FFC44E6358F}" type="presParOf" srcId="{19A6331F-379E-4D9B-847E-5191968E7DF9}" destId="{601508C4-F09C-41FE-B6CF-5B27E1357E1B}" srcOrd="2" destOrd="0" presId="urn:microsoft.com/office/officeart/2008/layout/NameandTitleOrganizationalChart"/>
    <dgm:cxn modelId="{F10053DD-533E-4A79-A880-343E12AACC2B}" type="presParOf" srcId="{A2512C51-CCBF-4CA0-89F7-568A09507499}" destId="{CD0AF9D4-43FB-42B3-BD1D-B90111B4E9B1}" srcOrd="8" destOrd="0" presId="urn:microsoft.com/office/officeart/2008/layout/NameandTitleOrganizationalChart"/>
    <dgm:cxn modelId="{9A8ACF69-8505-4C2A-BE10-7BC714919F7C}" type="presParOf" srcId="{A2512C51-CCBF-4CA0-89F7-568A09507499}" destId="{68FC08D8-C2EA-4291-BDCD-86BD3B9391B9}" srcOrd="9" destOrd="0" presId="urn:microsoft.com/office/officeart/2008/layout/NameandTitleOrganizationalChart"/>
    <dgm:cxn modelId="{22F257E6-5631-423E-BD0B-C0A439364CE9}" type="presParOf" srcId="{68FC08D8-C2EA-4291-BDCD-86BD3B9391B9}" destId="{ED4A8FA8-CCE5-4476-BC60-B349966D840F}" srcOrd="0" destOrd="0" presId="urn:microsoft.com/office/officeart/2008/layout/NameandTitleOrganizationalChart"/>
    <dgm:cxn modelId="{C237857C-F346-41A3-B487-6731A5D77485}" type="presParOf" srcId="{ED4A8FA8-CCE5-4476-BC60-B349966D840F}" destId="{E622916F-8034-492D-B6C2-5552C6F7C008}" srcOrd="0" destOrd="0" presId="urn:microsoft.com/office/officeart/2008/layout/NameandTitleOrganizationalChart"/>
    <dgm:cxn modelId="{02AB0152-A190-45AA-9E03-9BD1FA76BB44}" type="presParOf" srcId="{ED4A8FA8-CCE5-4476-BC60-B349966D840F}" destId="{DA3F81B4-B510-4057-B8DA-DA8F385C072D}" srcOrd="1" destOrd="0" presId="urn:microsoft.com/office/officeart/2008/layout/NameandTitleOrganizationalChart"/>
    <dgm:cxn modelId="{A98B04E8-2A18-4775-BE21-BC8AFF9EE627}" type="presParOf" srcId="{ED4A8FA8-CCE5-4476-BC60-B349966D840F}" destId="{322F0010-0749-48A5-A207-54A205379B89}" srcOrd="2" destOrd="0" presId="urn:microsoft.com/office/officeart/2008/layout/NameandTitleOrganizationalChart"/>
    <dgm:cxn modelId="{EE6803B9-8A50-4BE4-B5A8-4607FF6C0536}" type="presParOf" srcId="{68FC08D8-C2EA-4291-BDCD-86BD3B9391B9}" destId="{27383017-8CB8-4388-92BD-EE2973E474A2}" srcOrd="1" destOrd="0" presId="urn:microsoft.com/office/officeart/2008/layout/NameandTitleOrganizationalChart"/>
    <dgm:cxn modelId="{50492498-3514-4F92-9BDE-5EA681E4BD05}" type="presParOf" srcId="{68FC08D8-C2EA-4291-BDCD-86BD3B9391B9}" destId="{BDC1B6C3-0461-492B-A457-0ABDB3A267D7}" srcOrd="2" destOrd="0" presId="urn:microsoft.com/office/officeart/2008/layout/NameandTitleOrganizationalChart"/>
    <dgm:cxn modelId="{C9AFD3BF-C3BA-403D-A74E-902F92F9F32E}" type="presParOf" srcId="{A2512C51-CCBF-4CA0-89F7-568A09507499}" destId="{278878F3-315F-4108-844D-348328E6A109}" srcOrd="10" destOrd="0" presId="urn:microsoft.com/office/officeart/2008/layout/NameandTitleOrganizationalChart"/>
    <dgm:cxn modelId="{922BE34F-F3C1-4EE7-9AEC-EF6EA7D0905D}" type="presParOf" srcId="{A2512C51-CCBF-4CA0-89F7-568A09507499}" destId="{A15C2E03-3332-4426-8089-76381203C68C}" srcOrd="11" destOrd="0" presId="urn:microsoft.com/office/officeart/2008/layout/NameandTitleOrganizationalChart"/>
    <dgm:cxn modelId="{0E0D1852-6356-4B79-AAB2-A543FE89454B}" type="presParOf" srcId="{A15C2E03-3332-4426-8089-76381203C68C}" destId="{E49D8ADE-307B-4503-ADF0-3B9DFFEDA411}" srcOrd="0" destOrd="0" presId="urn:microsoft.com/office/officeart/2008/layout/NameandTitleOrganizationalChart"/>
    <dgm:cxn modelId="{27CECAA5-9941-4A3D-BF71-F08EDA6E027E}" type="presParOf" srcId="{E49D8ADE-307B-4503-ADF0-3B9DFFEDA411}" destId="{7586AB52-78C5-4DFA-9BF5-4B826117C211}" srcOrd="0" destOrd="0" presId="urn:microsoft.com/office/officeart/2008/layout/NameandTitleOrganizationalChart"/>
    <dgm:cxn modelId="{E7E9031F-E5B3-4E38-8E58-17250B2DC04A}" type="presParOf" srcId="{E49D8ADE-307B-4503-ADF0-3B9DFFEDA411}" destId="{5E31FF8E-D27B-4AB8-95D6-6FFE9DDC632D}" srcOrd="1" destOrd="0" presId="urn:microsoft.com/office/officeart/2008/layout/NameandTitleOrganizationalChart"/>
    <dgm:cxn modelId="{7343FF13-271B-45BD-A528-84AC1490D73F}" type="presParOf" srcId="{E49D8ADE-307B-4503-ADF0-3B9DFFEDA411}" destId="{8E463A96-EA86-4F8E-8360-276D0ECB7C65}" srcOrd="2" destOrd="0" presId="urn:microsoft.com/office/officeart/2008/layout/NameandTitleOrganizationalChart"/>
    <dgm:cxn modelId="{465FAE88-F249-4DCE-9C13-ACA0843589A5}" type="presParOf" srcId="{A15C2E03-3332-4426-8089-76381203C68C}" destId="{44913760-9FC8-4C90-AC31-FA1AAB4B4232}" srcOrd="1" destOrd="0" presId="urn:microsoft.com/office/officeart/2008/layout/NameandTitleOrganizationalChart"/>
    <dgm:cxn modelId="{0C1236D9-2883-47C4-865C-63440C14921F}" type="presParOf" srcId="{A15C2E03-3332-4426-8089-76381203C68C}" destId="{20B9212A-26CE-4D16-90F5-FACE324AABAF}" srcOrd="2" destOrd="0" presId="urn:microsoft.com/office/officeart/2008/layout/NameandTitleOrganizationalChart"/>
    <dgm:cxn modelId="{5F3BC1DF-47E6-4A5C-A2DA-DAD84662FD87}" type="presParOf" srcId="{56E4F5A6-61F5-46E0-9053-37C1BE87C417}" destId="{E5209947-44AA-40F5-B890-5585CAA5907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67" y="36212"/>
            <a:ext cx="2632210" cy="13161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1" y="215903"/>
            <a:ext cx="2384280" cy="9567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3" y="105888"/>
            <a:ext cx="1471515" cy="948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75" y="37993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3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49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9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3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2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467" y="36212"/>
            <a:ext cx="2632210" cy="131610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1" y="215903"/>
            <a:ext cx="2384280" cy="9567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3" y="105888"/>
            <a:ext cx="1471515" cy="9483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75" y="37993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10185"/>
            <a:ext cx="7766936" cy="2729551"/>
          </a:xfrm>
        </p:spPr>
        <p:txBody>
          <a:bodyPr/>
          <a:lstStyle/>
          <a:p>
            <a:pPr algn="ctr"/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У ПОСТУПКУ РЕОРГАНИЗАЦИЈЕ</a:t>
            </a: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48417"/>
            <a:ext cx="7766936" cy="2442949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ТИЈАНА ПЕТРОВИЋ</a:t>
            </a:r>
            <a:r>
              <a:rPr lang="sr-Latn-R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Самостални правни саветник</a:t>
            </a:r>
            <a:r>
              <a:rPr lang="sr-Latn-R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Агенције за приватизацију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96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146412"/>
            <a:ext cx="10213579" cy="4894951"/>
          </a:xfrm>
        </p:spPr>
        <p:txBody>
          <a:bodyPr/>
          <a:lstStyle/>
          <a:p>
            <a:pPr marL="0" lvl="0" indent="0" algn="ctr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ПРОЦЕНТУАЛНО УЧЕШЋЕ У ПОТРАЖИВАЊИМА 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ПРИПАДАЈУЋОЈ КЛАСИ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Већински повериоци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Мањински повериоци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за изричитим увођењем заштите интереса мањинских поверилаца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приговор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уредности и допуштености плана са становишта прописаних критеријума за формирање поверилачких класа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мора садржати критеријуме за утврђивање повреда права мањинских поверилаца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2814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1400" y="1139484"/>
            <a:ext cx="9085645" cy="4701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 ПОВЕРИЛАЦА</a:t>
            </a:r>
          </a:p>
          <a:p>
            <a:pPr marL="0" indent="0" algn="ctr">
              <a:buNone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Предлагачи плана реорганизације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Покрећу поступак извршења по основу плана реорганизације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Покрећу спор – подносе тужбу за обавезивање привредног субјекта у складу са планом реорганизације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Разноликост судске праксе: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Разликовање случајева у којима је поднет ПР од оних у којима је поднет УППР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Подношење пријаве потраживања као услов</a:t>
            </a:r>
          </a:p>
        </p:txBody>
      </p:sp>
    </p:spTree>
    <p:extLst>
      <p:ext uri="{BB962C8B-B14F-4D97-AF65-F5344CB8AC3E}">
        <p14:creationId xmlns:p14="http://schemas.microsoft.com/office/powerpoint/2010/main" val="564575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1201003"/>
            <a:ext cx="8998929" cy="484036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1CADE4"/>
              </a:buClr>
              <a:buNone/>
            </a:pPr>
            <a:endParaRPr lang="sr-Cyrl-R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1CADE4"/>
              </a:buClr>
              <a:buNone/>
            </a:pPr>
            <a:r>
              <a:rPr lang="sr-Cyrl-R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 ПОВЕРИЛАЦА</a:t>
            </a:r>
          </a:p>
          <a:p>
            <a:pPr marL="0" lvl="0" indent="0" algn="ctr">
              <a:buClr>
                <a:srgbClr val="1CADE4"/>
              </a:buClr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оквиру класа дају изјаве о подршци плану код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УППРа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Гласају у оквиру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Информисање и приступ актима субјекта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реорганизације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Предлажу банкрот услед неизвршења плана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8209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1555845"/>
            <a:ext cx="10022511" cy="44855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ГЛАСАЊЕ У ОКВИРУ КЛАСА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са признатим потраживањима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са оспореним и неиспитаним потраживањима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Процена висине потраживања у сврху гласања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Улога суда</a:t>
            </a:r>
          </a:p>
          <a:p>
            <a:pPr lvl="4" algn="just">
              <a:buFont typeface="Courier New" panose="02070309020205020404" pitchFamily="49" charset="0"/>
              <a:buChar char="o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Примедбе због процене </a:t>
            </a:r>
          </a:p>
          <a:p>
            <a:pPr lvl="4" algn="just">
              <a:buFont typeface="Courier New" panose="02070309020205020404" pitchFamily="49" charset="0"/>
              <a:buChar char="o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Примедбе на рачунање гласова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план реорганизације сматра усвојеним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093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6391" y="1223050"/>
            <a:ext cx="10745842" cy="48456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КЛАСЕ ПОВЕРИЛАЦА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Легитимација предлагача плана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суда за формирање класа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који су сврстани у више класа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класа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Обавезне класе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Класе стечајних поверилаца по исплатним редовима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 разлучних поверилаца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Остваривање права гласа у оквиру класе стечајних поверилаца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Алтернативне класе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добрење </a:t>
            </a:r>
            <a:r>
              <a:rPr lang="sr-Cyrl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 суда за формирање додатних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Критеријуми за формирање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Стварне и суштинске карактеристике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Сличност потраживања </a:t>
            </a:r>
          </a:p>
          <a:p>
            <a:pPr marL="914400" lvl="2" indent="0">
              <a:buNone/>
            </a:pPr>
            <a:endParaRPr lang="sr-Cyrl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94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3" y="1223889"/>
            <a:ext cx="9899681" cy="481747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алтернативних класа: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Административне класе</a:t>
            </a:r>
          </a:p>
          <a:p>
            <a:pPr marL="1371600" lvl="3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Више од 200 потраживања чији износи појединачно не прелазе 20.000 рсд</a:t>
            </a:r>
          </a:p>
          <a:p>
            <a:pPr marL="1371600" lvl="3" indent="0">
              <a:buNone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Могућа убрзана процедура измирења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Класе лица повезаних са стечајним дужником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 поверилаца који су потраживања обезбедили залогом на имовини трећих лица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Класа која не гласа – повериоци чија потраживања према ПР треба да буду у потпуности измирена пре почетка његове примене</a:t>
            </a:r>
          </a:p>
          <a:p>
            <a:pPr marL="1085850" lvl="1" indent="-457200">
              <a:buFont typeface="Wingdings" panose="05000000000000000000" pitchFamily="2" charset="2"/>
              <a:buChar char="q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класа поверилаца</a:t>
            </a:r>
          </a:p>
          <a:p>
            <a:pPr marL="914400" lvl="2" indent="0">
              <a:buNone/>
            </a:pP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74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2742" y="1173709"/>
            <a:ext cx="9626726" cy="48813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РЕЛЕВАНТНА СУДСКА ПРАКСА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Могућност наплате повериоца од јемца платца</a:t>
            </a:r>
          </a:p>
          <a:p>
            <a:pPr lvl="2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Солидарни дужник стечајног дужника до висине укупне обавезе</a:t>
            </a:r>
          </a:p>
          <a:p>
            <a:pPr lvl="2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Самосталност – одвојеност потраживања према стечајном дужнику у односу на потраживање према јемцу</a:t>
            </a:r>
          </a:p>
          <a:p>
            <a:pPr lvl="2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Намирење у складу са условима из плана реорганизације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Парнице као последица оспоравања потраживања повериоцима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Оспоравање од стране других поверилаца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Правни интерес за вођење парница у случају правоснажности решења којим се усваја план реорганизације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Прекид поступка или обустава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1410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Недовољна примена правног института реорганизације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Неопходна надоградња путем измена прописа о стечају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Спорна питања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који нису обухваћени планом реорганизације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Заложни поверилац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мањинских поверилаца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 дејство неизвшеног плана реорганизације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4735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</a:t>
            </a:r>
          </a:p>
          <a:p>
            <a:pPr marL="0" indent="0" algn="ctr">
              <a:buNone/>
            </a:pP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Тијана Петровић</a:t>
            </a:r>
          </a:p>
          <a:p>
            <a:pPr marL="0" indent="0" algn="ctr">
              <a:buNone/>
            </a:pP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mail: tpetrovic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@priv.rs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276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0686" y="1583140"/>
            <a:ext cx="7363315" cy="48176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Уводне одредбе о реорганизацији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Моменат, улога и разлози за опредељење поверилаца у правцу реорганизације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поверилаца и критеријуми за њихово разликовање у поступку реорганизације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 поверилаца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Класе поверилаца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Релевантна судска пракса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</a:t>
            </a:r>
          </a:p>
        </p:txBody>
      </p:sp>
    </p:spTree>
    <p:extLst>
      <p:ext uri="{BB962C8B-B14F-4D97-AF65-F5344CB8AC3E}">
        <p14:creationId xmlns:p14="http://schemas.microsoft.com/office/powerpoint/2010/main" val="991504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035316"/>
              </p:ext>
            </p:extLst>
          </p:nvPr>
        </p:nvGraphicFramePr>
        <p:xfrm>
          <a:off x="677862" y="1223890"/>
          <a:ext cx="10294937" cy="481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83497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078" y="1237956"/>
            <a:ext cx="9553867" cy="5258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МОМЕНАТ, УЛОГА И РАЗЛОЗИ ЗА ОПРЕДЕЉЕЊЕ ПОВЕРИЛАЦА У ПРАВЦУ РЕОРГАНИЗАЦИЈЕ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реорганизације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поднет у току стечајног поступка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Прво поверилачко рочиште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Рокови за подношење плана реорганизације и њихова продужења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УППР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Истовремено са подношењем предлога за покретање стечајног поступка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Преговори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Изјава већинских поверилаца да су сагласни са планом – гласачки            листић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1243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916351"/>
              </p:ext>
            </p:extLst>
          </p:nvPr>
        </p:nvGraphicFramePr>
        <p:xfrm>
          <a:off x="213628" y="2361250"/>
          <a:ext cx="10759172" cy="403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18978" y="1530253"/>
            <a:ext cx="9622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ПОВЕРИЛАЦА И КРИТЕРИЈУМИ ЗА ЊИХОВО РАЗЛИКОВАЊЕ У ПОСТУПКУ РЕОРГАНИЗАЦИЈЕ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6065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78424"/>
            <a:ext cx="9285532" cy="46629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ОБУХВАЋЕНОСТ ПЛАНОМ:</a:t>
            </a:r>
          </a:p>
          <a:p>
            <a:pPr marL="0" lv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обухваћени планом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Поверици који нису обухваћени планом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начај поделе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роширено дејство плана реорганизације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Различита судска пракса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3978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3267" y="1237956"/>
            <a:ext cx="8832425" cy="491594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који не гласају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Заложни поверилац 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посебан положај 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претходна сагласност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бавезни елементи плана реорганизације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подноси пријаву-обавештавање суда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Нису преклудирани у погледу рока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спорних и нерешених питања</a:t>
            </a:r>
          </a:p>
        </p:txBody>
      </p:sp>
    </p:spTree>
    <p:extLst>
      <p:ext uri="{BB962C8B-B14F-4D97-AF65-F5344CB8AC3E}">
        <p14:creationId xmlns:p14="http://schemas.microsoft.com/office/powerpoint/2010/main" val="17430154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q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Повериоци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не гласају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Повезана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Сукоб интереса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Посебна класа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гласају о плану реорганизације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Намирење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9992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809" y="1083213"/>
            <a:ext cx="8596668" cy="4930014"/>
          </a:xfrm>
        </p:spPr>
        <p:txBody>
          <a:bodyPr>
            <a:norm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Регресни поверилац</a:t>
            </a:r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Солидарни садужник стечајног дужника, јемац – платац</a:t>
            </a:r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Моменат до кога мора бити испуњен услов за персоналну суброгацију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управа као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поверилац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 плана реорганизације са ЗППА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принудне наплате пореског потраживања сагласно правилима</a:t>
            </a:r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пореског поступка услед непоступања по усвојеном УППР - 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01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</TotalTime>
  <Words>611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   ПОВЕРИОЦИ У ПОСТУПКУ РЕОРГАНИЗАЦИЈЕ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Brankica BN. Nakic</cp:lastModifiedBy>
  <cp:revision>70</cp:revision>
  <dcterms:created xsi:type="dcterms:W3CDTF">2015-04-14T07:41:11Z</dcterms:created>
  <dcterms:modified xsi:type="dcterms:W3CDTF">2015-06-22T11:09:53Z</dcterms:modified>
</cp:coreProperties>
</file>